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2"/>
  </p:notesMasterIdLst>
  <p:handoutMasterIdLst>
    <p:handoutMasterId r:id="rId13"/>
  </p:handoutMasterIdLst>
  <p:sldIdLst>
    <p:sldId id="256" r:id="rId4"/>
    <p:sldId id="257" r:id="rId5"/>
    <p:sldId id="258" r:id="rId6"/>
    <p:sldId id="259" r:id="rId7"/>
    <p:sldId id="260" r:id="rId8"/>
    <p:sldId id="261" r:id="rId9"/>
    <p:sldId id="262" r:id="rId10"/>
    <p:sldId id="263" r:id="rId11"/>
  </p:sldIdLst>
  <p:sldSz cx="10080625" cy="7559675" type="screen4x3"/>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602" y="-9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Üstbilgi Yer Tutucusu 1"/>
          <p:cNvSpPr txBox="1">
            <a:spLocks noGrp="1"/>
          </p:cNvSpPr>
          <p:nvPr>
            <p:ph type="hdr" sz="quarter"/>
          </p:nvPr>
        </p:nvSpPr>
        <p:spPr>
          <a:xfrm>
            <a:off x="0" y="0"/>
            <a:ext cx="3280680" cy="534240"/>
          </a:xfrm>
          <a:prstGeom prst="rect">
            <a:avLst/>
          </a:prstGeom>
          <a:noFill/>
          <a:ln>
            <a:noFill/>
          </a:ln>
        </p:spPr>
        <p:txBody>
          <a:bodyPr vert="horz" wrap="none" lIns="90000" tIns="45000" rIns="90000" bIns="45000" compatLnSpc="0"/>
          <a:lstStyle/>
          <a:p>
            <a:pPr marL="0" marR="0" lvl="0" indent="0" rtl="0" hangingPunct="0">
              <a:lnSpc>
                <a:spcPct val="100000"/>
              </a:lnSpc>
              <a:spcBef>
                <a:spcPts val="0"/>
              </a:spcBef>
              <a:spcAft>
                <a:spcPts val="0"/>
              </a:spcAft>
              <a:buNone/>
              <a:tabLst/>
              <a:defRPr sz="1400"/>
            </a:pPr>
            <a:endParaRPr lang="tr-TR" sz="1400" b="0" i="0" u="none" strike="noStrike" kern="1200">
              <a:ln>
                <a:noFill/>
              </a:ln>
              <a:latin typeface="Arial" pitchFamily="18"/>
              <a:ea typeface="Andale Sans UI" pitchFamily="2"/>
              <a:cs typeface="Tahoma" pitchFamily="2"/>
            </a:endParaRPr>
          </a:p>
        </p:txBody>
      </p:sp>
      <p:sp>
        <p:nvSpPr>
          <p:cNvPr id="3" name="Veri Yer Tutucusu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compatLnSpc="0"/>
          <a:lstStyle/>
          <a:p>
            <a:pPr marL="0" marR="0" lvl="0" indent="0" algn="r" rtl="0" hangingPunct="0">
              <a:lnSpc>
                <a:spcPct val="100000"/>
              </a:lnSpc>
              <a:spcBef>
                <a:spcPts val="0"/>
              </a:spcBef>
              <a:spcAft>
                <a:spcPts val="0"/>
              </a:spcAft>
              <a:buNone/>
              <a:tabLst/>
              <a:defRPr sz="1400"/>
            </a:pPr>
            <a:endParaRPr lang="tr-TR" sz="1400" b="0" i="0" u="none" strike="noStrike" kern="1200">
              <a:ln>
                <a:noFill/>
              </a:ln>
              <a:latin typeface="Arial" pitchFamily="18"/>
              <a:ea typeface="Andale Sans UI" pitchFamily="2"/>
              <a:cs typeface="Tahoma" pitchFamily="2"/>
            </a:endParaRPr>
          </a:p>
        </p:txBody>
      </p:sp>
      <p:sp>
        <p:nvSpPr>
          <p:cNvPr id="4" name="Altbilgi Yer Tutucusu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compatLnSpc="0"/>
          <a:lstStyle/>
          <a:p>
            <a:pPr marL="0" marR="0" lvl="0" indent="0" rtl="0" hangingPunct="0">
              <a:lnSpc>
                <a:spcPct val="100000"/>
              </a:lnSpc>
              <a:spcBef>
                <a:spcPts val="0"/>
              </a:spcBef>
              <a:spcAft>
                <a:spcPts val="0"/>
              </a:spcAft>
              <a:buNone/>
              <a:tabLst/>
              <a:defRPr sz="1400"/>
            </a:pPr>
            <a:endParaRPr lang="tr-TR" sz="1400" b="0" i="0" u="none" strike="noStrike" kern="1200">
              <a:ln>
                <a:noFill/>
              </a:ln>
              <a:latin typeface="Arial" pitchFamily="18"/>
              <a:ea typeface="Andale Sans UI" pitchFamily="2"/>
              <a:cs typeface="Tahoma" pitchFamily="2"/>
            </a:endParaRPr>
          </a:p>
        </p:txBody>
      </p:sp>
      <p:sp>
        <p:nvSpPr>
          <p:cNvPr id="5" name="Slayt Numarası Yer Tutucusu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compatLnSpc="0"/>
          <a:lstStyle/>
          <a:p>
            <a:pPr marL="0" marR="0" lvl="0" indent="0" algn="r" rtl="0" hangingPunct="0">
              <a:lnSpc>
                <a:spcPct val="100000"/>
              </a:lnSpc>
              <a:spcBef>
                <a:spcPts val="0"/>
              </a:spcBef>
              <a:spcAft>
                <a:spcPts val="0"/>
              </a:spcAft>
              <a:buNone/>
              <a:tabLst/>
              <a:defRPr sz="1400"/>
            </a:pPr>
            <a:fld id="{DDFCE1E6-5F1D-45C4-83B3-EA97CDF9EA30}" type="slidenum">
              <a:t>‹#›</a:t>
            </a:fld>
            <a:endParaRPr lang="tr-TR" sz="1400" b="0" i="0" u="none" strike="noStrike" kern="1200">
              <a:ln>
                <a:noFill/>
              </a:ln>
              <a:latin typeface="Arial" pitchFamily="18"/>
              <a:ea typeface="Andale Sans UI" pitchFamily="2"/>
              <a:cs typeface="Tahoma" pitchFamily="2"/>
            </a:endParaRPr>
          </a:p>
        </p:txBody>
      </p:sp>
    </p:spTree>
    <p:extLst>
      <p:ext uri="{BB962C8B-B14F-4D97-AF65-F5344CB8AC3E}">
        <p14:creationId xmlns:p14="http://schemas.microsoft.com/office/powerpoint/2010/main" val="35350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 Yer Tutucusu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x-none"/>
          </a:p>
        </p:txBody>
      </p:sp>
      <p:sp>
        <p:nvSpPr>
          <p:cNvPr id="4" name="Üstbilgi Yer Tutucusu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x-none" sz="1400" kern="1200">
                <a:latin typeface="Times New Roman" pitchFamily="18"/>
                <a:ea typeface="Arial Unicode MS" pitchFamily="2"/>
                <a:cs typeface="Tahoma" pitchFamily="2"/>
              </a:defRPr>
            </a:lvl1pPr>
          </a:lstStyle>
          <a:p>
            <a:pPr lvl="0"/>
            <a:endParaRPr lang="x-none"/>
          </a:p>
        </p:txBody>
      </p:sp>
      <p:sp>
        <p:nvSpPr>
          <p:cNvPr id="5" name="Veri Yer Tutucusu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x-none" sz="1400" kern="1200">
                <a:latin typeface="Times New Roman" pitchFamily="18"/>
                <a:ea typeface="Arial Unicode MS" pitchFamily="2"/>
                <a:cs typeface="Tahoma" pitchFamily="2"/>
              </a:defRPr>
            </a:lvl1pPr>
          </a:lstStyle>
          <a:p>
            <a:pPr lvl="0"/>
            <a:endParaRPr lang="x-none"/>
          </a:p>
        </p:txBody>
      </p:sp>
      <p:sp>
        <p:nvSpPr>
          <p:cNvPr id="6" name="Altbilgi Yer Tutucusu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x-none" sz="1400" kern="1200">
                <a:latin typeface="Times New Roman" pitchFamily="18"/>
                <a:ea typeface="Arial Unicode MS" pitchFamily="2"/>
                <a:cs typeface="Tahoma" pitchFamily="2"/>
              </a:defRPr>
            </a:lvl1pPr>
          </a:lstStyle>
          <a:p>
            <a:pPr lvl="0"/>
            <a:endParaRPr lang="x-none"/>
          </a:p>
        </p:txBody>
      </p:sp>
      <p:sp>
        <p:nvSpPr>
          <p:cNvPr id="7" name="Slayt Numarası Yer Tutucusu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x-none" sz="1400" kern="1200">
                <a:latin typeface="Times New Roman" pitchFamily="18"/>
                <a:ea typeface="Arial Unicode MS" pitchFamily="2"/>
                <a:cs typeface="Tahoma" pitchFamily="2"/>
              </a:defRPr>
            </a:lvl1pPr>
          </a:lstStyle>
          <a:p>
            <a:pPr lvl="0"/>
            <a:fld id="{9CB0731D-9E0E-4D26-A698-F674BE28735F}" type="slidenum">
              <a:t>‹#›</a:t>
            </a:fld>
            <a:endParaRPr lang="x-none"/>
          </a:p>
        </p:txBody>
      </p:sp>
    </p:spTree>
    <p:extLst>
      <p:ext uri="{BB962C8B-B14F-4D97-AF65-F5344CB8AC3E}">
        <p14:creationId xmlns:p14="http://schemas.microsoft.com/office/powerpoint/2010/main" val="3324832275"/>
      </p:ext>
    </p:extLst>
  </p:cSld>
  <p:clrMap bg1="lt1" tx1="dk1" bg2="lt2" tx2="dk2" accent1="accent1" accent2="accent2" accent3="accent3" accent4="accent4" accent5="accent5" accent6="accent6" hlink="hlink" folHlink="folHlink"/>
  <p:notesStyle>
    <a:lvl1pPr marL="216000" marR="0" indent="-216000" rtl="0" hangingPunct="0">
      <a:tabLst/>
      <a:defRPr lang="x-none" sz="2000" b="0" i="0" u="none" strike="noStrike" kern="1200">
        <a:ln>
          <a:noFill/>
        </a:ln>
        <a:latin typeface="Arial" pitchFamily="18"/>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485900" y="900113"/>
            <a:ext cx="4589463" cy="3441700"/>
          </a:xfrm>
          <a:solidFill>
            <a:srgbClr val="99CCFF"/>
          </a:solidFill>
          <a:ln w="25400">
            <a:solidFill>
              <a:srgbClr val="000000"/>
            </a:solidFill>
            <a:prstDash val="solid"/>
          </a:ln>
        </p:spPr>
      </p:sp>
      <p:sp>
        <p:nvSpPr>
          <p:cNvPr id="3" name="Not Yer Tutucusu 2"/>
          <p:cNvSpPr txBox="1">
            <a:spLocks noGrp="1"/>
          </p:cNvSpPr>
          <p:nvPr>
            <p:ph type="body" sz="quarter" idx="1"/>
          </p:nvPr>
        </p:nvSpPr>
        <p:spPr>
          <a:xfrm>
            <a:off x="720000" y="4680000"/>
            <a:ext cx="6120000" cy="5040000"/>
          </a:xfrm>
        </p:spPr>
        <p:txBody>
          <a:bodyPr>
            <a:spAutoFit/>
          </a:bodyPr>
          <a:lstStyle/>
          <a:p>
            <a:pPr indent="0"/>
            <a:endParaRPr lang="tr-TR" sz="2940">
              <a:latin typeface="Liberation Sans" pitchFamily="1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485900" y="900113"/>
            <a:ext cx="4589463" cy="3441700"/>
          </a:xfrm>
          <a:solidFill>
            <a:srgbClr val="99CCFF"/>
          </a:solidFill>
          <a:ln w="25400">
            <a:solidFill>
              <a:srgbClr val="000000"/>
            </a:solidFill>
            <a:prstDash val="solid"/>
          </a:ln>
        </p:spPr>
      </p:sp>
      <p:sp>
        <p:nvSpPr>
          <p:cNvPr id="3" name="Not Yer Tutucusu 2"/>
          <p:cNvSpPr txBox="1">
            <a:spLocks noGrp="1"/>
          </p:cNvSpPr>
          <p:nvPr>
            <p:ph type="body" sz="quarter" idx="1"/>
          </p:nvPr>
        </p:nvSpPr>
        <p:spPr>
          <a:xfrm>
            <a:off x="720000" y="4680000"/>
            <a:ext cx="6120000" cy="5040000"/>
          </a:xfrm>
        </p:spPr>
        <p:txBody>
          <a:bodyPr>
            <a:spAutoFit/>
          </a:bodyPr>
          <a:lstStyle/>
          <a:p>
            <a:pPr indent="0"/>
            <a:endParaRPr lang="tr-TR" sz="2940">
              <a:latin typeface="Liberation Sans" pitchFamily="1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485900" y="900113"/>
            <a:ext cx="4589463" cy="3441700"/>
          </a:xfrm>
          <a:solidFill>
            <a:srgbClr val="99CCFF"/>
          </a:solidFill>
          <a:ln w="25400">
            <a:solidFill>
              <a:srgbClr val="000000"/>
            </a:solidFill>
            <a:prstDash val="solid"/>
          </a:ln>
        </p:spPr>
      </p:sp>
      <p:sp>
        <p:nvSpPr>
          <p:cNvPr id="3" name="Not Yer Tutucusu 2"/>
          <p:cNvSpPr txBox="1">
            <a:spLocks noGrp="1"/>
          </p:cNvSpPr>
          <p:nvPr>
            <p:ph type="body" sz="quarter" idx="1"/>
          </p:nvPr>
        </p:nvSpPr>
        <p:spPr>
          <a:xfrm>
            <a:off x="720000" y="4680000"/>
            <a:ext cx="6120000" cy="5040000"/>
          </a:xfrm>
        </p:spPr>
        <p:txBody>
          <a:bodyPr>
            <a:spAutoFit/>
          </a:bodyPr>
          <a:lstStyle/>
          <a:p>
            <a:pPr indent="0"/>
            <a:endParaRPr lang="tr-TR" sz="2940">
              <a:latin typeface="Liberation Sans" pitchFamily="1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485900" y="900113"/>
            <a:ext cx="4589463" cy="3441700"/>
          </a:xfrm>
          <a:solidFill>
            <a:srgbClr val="99CCFF"/>
          </a:solidFill>
          <a:ln w="25400">
            <a:solidFill>
              <a:srgbClr val="000000"/>
            </a:solidFill>
            <a:prstDash val="solid"/>
          </a:ln>
        </p:spPr>
      </p:sp>
      <p:sp>
        <p:nvSpPr>
          <p:cNvPr id="3" name="Not Yer Tutucusu 2"/>
          <p:cNvSpPr txBox="1">
            <a:spLocks noGrp="1"/>
          </p:cNvSpPr>
          <p:nvPr>
            <p:ph type="body" sz="quarter" idx="1"/>
          </p:nvPr>
        </p:nvSpPr>
        <p:spPr>
          <a:xfrm>
            <a:off x="720000" y="4680000"/>
            <a:ext cx="6120000" cy="5040000"/>
          </a:xfrm>
        </p:spPr>
        <p:txBody>
          <a:bodyPr>
            <a:spAutoFit/>
          </a:bodyPr>
          <a:lstStyle/>
          <a:p>
            <a:pPr indent="0"/>
            <a:endParaRPr lang="tr-TR" sz="2940">
              <a:latin typeface="Liberation Sans" pitchFamily="1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485900" y="900113"/>
            <a:ext cx="4589463" cy="3441700"/>
          </a:xfrm>
          <a:solidFill>
            <a:srgbClr val="99CCFF"/>
          </a:solidFill>
          <a:ln w="25400">
            <a:solidFill>
              <a:srgbClr val="000000"/>
            </a:solidFill>
            <a:prstDash val="solid"/>
          </a:ln>
        </p:spPr>
      </p:sp>
      <p:sp>
        <p:nvSpPr>
          <p:cNvPr id="3" name="Not Yer Tutucusu 2"/>
          <p:cNvSpPr txBox="1">
            <a:spLocks noGrp="1"/>
          </p:cNvSpPr>
          <p:nvPr>
            <p:ph type="body" sz="quarter" idx="1"/>
          </p:nvPr>
        </p:nvSpPr>
        <p:spPr>
          <a:xfrm>
            <a:off x="720000" y="4680000"/>
            <a:ext cx="6120000" cy="5040000"/>
          </a:xfrm>
        </p:spPr>
        <p:txBody>
          <a:bodyPr>
            <a:spAutoFit/>
          </a:bodyPr>
          <a:lstStyle/>
          <a:p>
            <a:pPr indent="0"/>
            <a:endParaRPr lang="tr-TR" sz="2940">
              <a:latin typeface="Liberation Sans" pitchFamily="1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485900" y="900113"/>
            <a:ext cx="4589463" cy="3441700"/>
          </a:xfrm>
          <a:solidFill>
            <a:srgbClr val="99CCFF"/>
          </a:solidFill>
          <a:ln w="25400">
            <a:solidFill>
              <a:srgbClr val="000000"/>
            </a:solidFill>
            <a:prstDash val="solid"/>
          </a:ln>
        </p:spPr>
      </p:sp>
      <p:sp>
        <p:nvSpPr>
          <p:cNvPr id="3" name="Not Yer Tutucusu 2"/>
          <p:cNvSpPr txBox="1">
            <a:spLocks noGrp="1"/>
          </p:cNvSpPr>
          <p:nvPr>
            <p:ph type="body" sz="quarter" idx="1"/>
          </p:nvPr>
        </p:nvSpPr>
        <p:spPr>
          <a:xfrm>
            <a:off x="720000" y="4680000"/>
            <a:ext cx="6120000" cy="5040000"/>
          </a:xfrm>
        </p:spPr>
        <p:txBody>
          <a:bodyPr>
            <a:spAutoFit/>
          </a:bodyPr>
          <a:lstStyle/>
          <a:p>
            <a:pPr indent="0"/>
            <a:endParaRPr lang="tr-TR" sz="2940">
              <a:latin typeface="Liberation Sans" pitchFamily="1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485900" y="900113"/>
            <a:ext cx="4589463" cy="3441700"/>
          </a:xfrm>
          <a:solidFill>
            <a:srgbClr val="99CCFF"/>
          </a:solidFill>
          <a:ln w="25400">
            <a:solidFill>
              <a:srgbClr val="000000"/>
            </a:solidFill>
            <a:prstDash val="solid"/>
          </a:ln>
        </p:spPr>
      </p:sp>
      <p:sp>
        <p:nvSpPr>
          <p:cNvPr id="3" name="Not Yer Tutucusu 2"/>
          <p:cNvSpPr txBox="1">
            <a:spLocks noGrp="1"/>
          </p:cNvSpPr>
          <p:nvPr>
            <p:ph type="body" sz="quarter" idx="1"/>
          </p:nvPr>
        </p:nvSpPr>
        <p:spPr>
          <a:xfrm>
            <a:off x="720000" y="4680000"/>
            <a:ext cx="6120000" cy="5040000"/>
          </a:xfrm>
        </p:spPr>
        <p:txBody>
          <a:bodyPr>
            <a:spAutoFit/>
          </a:bodyPr>
          <a:lstStyle/>
          <a:p>
            <a:pPr indent="0"/>
            <a:endParaRPr lang="tr-TR" sz="2940">
              <a:latin typeface="Liberation Sans" pitchFamily="1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485900" y="900113"/>
            <a:ext cx="4589463" cy="3441700"/>
          </a:xfrm>
          <a:solidFill>
            <a:srgbClr val="99CCFF"/>
          </a:solidFill>
          <a:ln w="25400">
            <a:solidFill>
              <a:srgbClr val="000000"/>
            </a:solidFill>
            <a:prstDash val="solid"/>
          </a:ln>
        </p:spPr>
      </p:sp>
      <p:sp>
        <p:nvSpPr>
          <p:cNvPr id="3" name="Not Yer Tutucusu 2"/>
          <p:cNvSpPr txBox="1">
            <a:spLocks noGrp="1"/>
          </p:cNvSpPr>
          <p:nvPr>
            <p:ph type="body" sz="quarter" idx="1"/>
          </p:nvPr>
        </p:nvSpPr>
        <p:spPr>
          <a:xfrm>
            <a:off x="720000" y="4680000"/>
            <a:ext cx="6120000" cy="5040000"/>
          </a:xfrm>
        </p:spPr>
        <p:txBody>
          <a:bodyPr>
            <a:spAutoFit/>
          </a:bodyPr>
          <a:lstStyle/>
          <a:p>
            <a:pPr indent="0"/>
            <a:endParaRPr lang="tr-TR" sz="2940">
              <a:latin typeface="Liberation Sans" pitchFamily="1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755650" y="2347913"/>
            <a:ext cx="8569325" cy="1620837"/>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lvl="0"/>
            <a:endParaRPr lang="x-none"/>
          </a:p>
        </p:txBody>
      </p:sp>
      <p:sp>
        <p:nvSpPr>
          <p:cNvPr id="5" name="Altbilgi Yer Tutucusu 4"/>
          <p:cNvSpPr>
            <a:spLocks noGrp="1"/>
          </p:cNvSpPr>
          <p:nvPr>
            <p:ph type="ftr" sz="quarter" idx="11"/>
          </p:nvPr>
        </p:nvSpPr>
        <p:spPr/>
        <p:txBody>
          <a:bodyPr/>
          <a:lstStyle/>
          <a:p>
            <a:pPr lvl="0"/>
            <a:endParaRPr lang="x-none"/>
          </a:p>
        </p:txBody>
      </p:sp>
      <p:sp>
        <p:nvSpPr>
          <p:cNvPr id="6" name="Slayt Numarası Yer Tutucusu 5"/>
          <p:cNvSpPr>
            <a:spLocks noGrp="1"/>
          </p:cNvSpPr>
          <p:nvPr>
            <p:ph type="sldNum" sz="quarter" idx="12"/>
          </p:nvPr>
        </p:nvSpPr>
        <p:spPr/>
        <p:txBody>
          <a:bodyPr/>
          <a:lstStyle/>
          <a:p>
            <a:pPr lvl="0"/>
            <a:fld id="{14EBE52D-2DD1-4F0B-92AC-02FCE9A0FCCF}" type="slidenum">
              <a:t>‹#›</a:t>
            </a:fld>
            <a:endParaRPr lang="x-none"/>
          </a:p>
        </p:txBody>
      </p:sp>
    </p:spTree>
    <p:extLst>
      <p:ext uri="{BB962C8B-B14F-4D97-AF65-F5344CB8AC3E}">
        <p14:creationId xmlns:p14="http://schemas.microsoft.com/office/powerpoint/2010/main" val="3340401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endParaRPr lang="x-none"/>
          </a:p>
        </p:txBody>
      </p:sp>
      <p:sp>
        <p:nvSpPr>
          <p:cNvPr id="5" name="Altbilgi Yer Tutucusu 4"/>
          <p:cNvSpPr>
            <a:spLocks noGrp="1"/>
          </p:cNvSpPr>
          <p:nvPr>
            <p:ph type="ftr" sz="quarter" idx="11"/>
          </p:nvPr>
        </p:nvSpPr>
        <p:spPr/>
        <p:txBody>
          <a:bodyPr/>
          <a:lstStyle/>
          <a:p>
            <a:pPr lvl="0"/>
            <a:endParaRPr lang="x-none"/>
          </a:p>
        </p:txBody>
      </p:sp>
      <p:sp>
        <p:nvSpPr>
          <p:cNvPr id="6" name="Slayt Numarası Yer Tutucusu 5"/>
          <p:cNvSpPr>
            <a:spLocks noGrp="1"/>
          </p:cNvSpPr>
          <p:nvPr>
            <p:ph type="sldNum" sz="quarter" idx="12"/>
          </p:nvPr>
        </p:nvSpPr>
        <p:spPr/>
        <p:txBody>
          <a:bodyPr/>
          <a:lstStyle/>
          <a:p>
            <a:pPr lvl="0"/>
            <a:fld id="{29095BF1-755E-4942-A4EE-4BA527AA95DD}" type="slidenum">
              <a:t>‹#›</a:t>
            </a:fld>
            <a:endParaRPr lang="x-none"/>
          </a:p>
        </p:txBody>
      </p:sp>
    </p:spTree>
    <p:extLst>
      <p:ext uri="{BB962C8B-B14F-4D97-AF65-F5344CB8AC3E}">
        <p14:creationId xmlns:p14="http://schemas.microsoft.com/office/powerpoint/2010/main" val="18561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308850" y="301625"/>
            <a:ext cx="226695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503238" y="301625"/>
            <a:ext cx="6653212"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endParaRPr lang="x-none"/>
          </a:p>
        </p:txBody>
      </p:sp>
      <p:sp>
        <p:nvSpPr>
          <p:cNvPr id="5" name="Altbilgi Yer Tutucusu 4"/>
          <p:cNvSpPr>
            <a:spLocks noGrp="1"/>
          </p:cNvSpPr>
          <p:nvPr>
            <p:ph type="ftr" sz="quarter" idx="11"/>
          </p:nvPr>
        </p:nvSpPr>
        <p:spPr/>
        <p:txBody>
          <a:bodyPr/>
          <a:lstStyle/>
          <a:p>
            <a:pPr lvl="0"/>
            <a:endParaRPr lang="x-none"/>
          </a:p>
        </p:txBody>
      </p:sp>
      <p:sp>
        <p:nvSpPr>
          <p:cNvPr id="6" name="Slayt Numarası Yer Tutucusu 5"/>
          <p:cNvSpPr>
            <a:spLocks noGrp="1"/>
          </p:cNvSpPr>
          <p:nvPr>
            <p:ph type="sldNum" sz="quarter" idx="12"/>
          </p:nvPr>
        </p:nvSpPr>
        <p:spPr/>
        <p:txBody>
          <a:bodyPr/>
          <a:lstStyle/>
          <a:p>
            <a:pPr lvl="0"/>
            <a:fld id="{9F28118F-6AAD-4815-BE8A-D1AEA9883B94}" type="slidenum">
              <a:t>‹#›</a:t>
            </a:fld>
            <a:endParaRPr lang="x-none"/>
          </a:p>
        </p:txBody>
      </p:sp>
    </p:spTree>
    <p:extLst>
      <p:ext uri="{BB962C8B-B14F-4D97-AF65-F5344CB8AC3E}">
        <p14:creationId xmlns:p14="http://schemas.microsoft.com/office/powerpoint/2010/main" val="471501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755650" y="2347913"/>
            <a:ext cx="8569325" cy="1620837"/>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327C6AF0-DECE-4541-B47E-5221C380A1A7}" type="slidenum">
              <a:t>‹#›</a:t>
            </a:fld>
            <a:endParaRPr lang="tr-TR"/>
          </a:p>
        </p:txBody>
      </p:sp>
    </p:spTree>
    <p:extLst>
      <p:ext uri="{BB962C8B-B14F-4D97-AF65-F5344CB8AC3E}">
        <p14:creationId xmlns:p14="http://schemas.microsoft.com/office/powerpoint/2010/main" val="18735418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EF9B4185-B637-4F44-A2F3-BEFD9833E76E}" type="slidenum">
              <a:t>‹#›</a:t>
            </a:fld>
            <a:endParaRPr lang="tr-TR"/>
          </a:p>
        </p:txBody>
      </p:sp>
    </p:spTree>
    <p:extLst>
      <p:ext uri="{BB962C8B-B14F-4D97-AF65-F5344CB8AC3E}">
        <p14:creationId xmlns:p14="http://schemas.microsoft.com/office/powerpoint/2010/main" val="9582836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96925" y="4857750"/>
            <a:ext cx="8567738" cy="15017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13D83609-D24B-4991-82EC-68FE183DEB38}" type="slidenum">
              <a:t>‹#›</a:t>
            </a:fld>
            <a:endParaRPr lang="tr-TR"/>
          </a:p>
        </p:txBody>
      </p:sp>
    </p:spTree>
    <p:extLst>
      <p:ext uri="{BB962C8B-B14F-4D97-AF65-F5344CB8AC3E}">
        <p14:creationId xmlns:p14="http://schemas.microsoft.com/office/powerpoint/2010/main" val="2371141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503238" y="1824038"/>
            <a:ext cx="4459287"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114925" y="1824038"/>
            <a:ext cx="44608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lvl="0"/>
            <a:endParaRPr lang="tr-TR"/>
          </a:p>
        </p:txBody>
      </p:sp>
      <p:sp>
        <p:nvSpPr>
          <p:cNvPr id="6" name="Altbilgi Yer Tutucusu 5"/>
          <p:cNvSpPr>
            <a:spLocks noGrp="1"/>
          </p:cNvSpPr>
          <p:nvPr>
            <p:ph type="ftr" sz="quarter" idx="11"/>
          </p:nvPr>
        </p:nvSpPr>
        <p:spPr/>
        <p:txBody>
          <a:bodyPr/>
          <a:lstStyle/>
          <a:p>
            <a:pPr lvl="0"/>
            <a:endParaRPr lang="tr-TR"/>
          </a:p>
        </p:txBody>
      </p:sp>
      <p:sp>
        <p:nvSpPr>
          <p:cNvPr id="7" name="Slayt Numarası Yer Tutucusu 6"/>
          <p:cNvSpPr>
            <a:spLocks noGrp="1"/>
          </p:cNvSpPr>
          <p:nvPr>
            <p:ph type="sldNum" sz="quarter" idx="12"/>
          </p:nvPr>
        </p:nvSpPr>
        <p:spPr/>
        <p:txBody>
          <a:bodyPr/>
          <a:lstStyle/>
          <a:p>
            <a:pPr lvl="0"/>
            <a:fld id="{1925CFA1-B1CA-4074-9C05-FFA8CA4E6C96}" type="slidenum">
              <a:t>‹#›</a:t>
            </a:fld>
            <a:endParaRPr lang="tr-TR"/>
          </a:p>
        </p:txBody>
      </p:sp>
    </p:spTree>
    <p:extLst>
      <p:ext uri="{BB962C8B-B14F-4D97-AF65-F5344CB8AC3E}">
        <p14:creationId xmlns:p14="http://schemas.microsoft.com/office/powerpoint/2010/main" val="27137051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4825" y="303213"/>
            <a:ext cx="9072563" cy="1258887"/>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lvl="0"/>
            <a:endParaRPr lang="tr-TR"/>
          </a:p>
        </p:txBody>
      </p:sp>
      <p:sp>
        <p:nvSpPr>
          <p:cNvPr id="8" name="Altbilgi Yer Tutucusu 7"/>
          <p:cNvSpPr>
            <a:spLocks noGrp="1"/>
          </p:cNvSpPr>
          <p:nvPr>
            <p:ph type="ftr" sz="quarter" idx="11"/>
          </p:nvPr>
        </p:nvSpPr>
        <p:spPr/>
        <p:txBody>
          <a:bodyPr/>
          <a:lstStyle/>
          <a:p>
            <a:pPr lvl="0"/>
            <a:endParaRPr lang="tr-TR"/>
          </a:p>
        </p:txBody>
      </p:sp>
      <p:sp>
        <p:nvSpPr>
          <p:cNvPr id="9" name="Slayt Numarası Yer Tutucusu 8"/>
          <p:cNvSpPr>
            <a:spLocks noGrp="1"/>
          </p:cNvSpPr>
          <p:nvPr>
            <p:ph type="sldNum" sz="quarter" idx="12"/>
          </p:nvPr>
        </p:nvSpPr>
        <p:spPr/>
        <p:txBody>
          <a:bodyPr/>
          <a:lstStyle/>
          <a:p>
            <a:pPr lvl="0"/>
            <a:fld id="{E6E7A711-E241-401C-96F6-D1266DAC4919}" type="slidenum">
              <a:t>‹#›</a:t>
            </a:fld>
            <a:endParaRPr lang="tr-TR"/>
          </a:p>
        </p:txBody>
      </p:sp>
    </p:spTree>
    <p:extLst>
      <p:ext uri="{BB962C8B-B14F-4D97-AF65-F5344CB8AC3E}">
        <p14:creationId xmlns:p14="http://schemas.microsoft.com/office/powerpoint/2010/main" val="13802819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lvl="0"/>
            <a:endParaRPr lang="tr-TR"/>
          </a:p>
        </p:txBody>
      </p:sp>
      <p:sp>
        <p:nvSpPr>
          <p:cNvPr id="4" name="Altbilgi Yer Tutucusu 3"/>
          <p:cNvSpPr>
            <a:spLocks noGrp="1"/>
          </p:cNvSpPr>
          <p:nvPr>
            <p:ph type="ftr" sz="quarter" idx="11"/>
          </p:nvPr>
        </p:nvSpPr>
        <p:spPr/>
        <p:txBody>
          <a:bodyPr/>
          <a:lstStyle/>
          <a:p>
            <a:pPr lvl="0"/>
            <a:endParaRPr lang="tr-TR"/>
          </a:p>
        </p:txBody>
      </p:sp>
      <p:sp>
        <p:nvSpPr>
          <p:cNvPr id="5" name="Slayt Numarası Yer Tutucusu 4"/>
          <p:cNvSpPr>
            <a:spLocks noGrp="1"/>
          </p:cNvSpPr>
          <p:nvPr>
            <p:ph type="sldNum" sz="quarter" idx="12"/>
          </p:nvPr>
        </p:nvSpPr>
        <p:spPr/>
        <p:txBody>
          <a:bodyPr/>
          <a:lstStyle/>
          <a:p>
            <a:pPr lvl="0"/>
            <a:fld id="{29C15227-FA9F-4055-B055-0EEF3EC959BD}" type="slidenum">
              <a:t>‹#›</a:t>
            </a:fld>
            <a:endParaRPr lang="tr-TR"/>
          </a:p>
        </p:txBody>
      </p:sp>
    </p:spTree>
    <p:extLst>
      <p:ext uri="{BB962C8B-B14F-4D97-AF65-F5344CB8AC3E}">
        <p14:creationId xmlns:p14="http://schemas.microsoft.com/office/powerpoint/2010/main" val="22242824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lvl="0"/>
            <a:endParaRPr lang="tr-TR"/>
          </a:p>
        </p:txBody>
      </p:sp>
      <p:sp>
        <p:nvSpPr>
          <p:cNvPr id="3" name="Altbilgi Yer Tutucusu 2"/>
          <p:cNvSpPr>
            <a:spLocks noGrp="1"/>
          </p:cNvSpPr>
          <p:nvPr>
            <p:ph type="ftr" sz="quarter" idx="11"/>
          </p:nvPr>
        </p:nvSpPr>
        <p:spPr/>
        <p:txBody>
          <a:bodyPr/>
          <a:lstStyle/>
          <a:p>
            <a:pPr lvl="0"/>
            <a:endParaRPr lang="tr-TR"/>
          </a:p>
        </p:txBody>
      </p:sp>
      <p:sp>
        <p:nvSpPr>
          <p:cNvPr id="4" name="Slayt Numarası Yer Tutucusu 3"/>
          <p:cNvSpPr>
            <a:spLocks noGrp="1"/>
          </p:cNvSpPr>
          <p:nvPr>
            <p:ph type="sldNum" sz="quarter" idx="12"/>
          </p:nvPr>
        </p:nvSpPr>
        <p:spPr/>
        <p:txBody>
          <a:bodyPr/>
          <a:lstStyle/>
          <a:p>
            <a:pPr lvl="0"/>
            <a:fld id="{DEBF88D7-B8A3-486E-8FF4-74DE304FF337}" type="slidenum">
              <a:t>‹#›</a:t>
            </a:fld>
            <a:endParaRPr lang="tr-TR"/>
          </a:p>
        </p:txBody>
      </p:sp>
    </p:spTree>
    <p:extLst>
      <p:ext uri="{BB962C8B-B14F-4D97-AF65-F5344CB8AC3E}">
        <p14:creationId xmlns:p14="http://schemas.microsoft.com/office/powerpoint/2010/main" val="7501447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04825" y="301625"/>
            <a:ext cx="3316288" cy="1279525"/>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lvl="0"/>
            <a:endParaRPr lang="tr-TR"/>
          </a:p>
        </p:txBody>
      </p:sp>
      <p:sp>
        <p:nvSpPr>
          <p:cNvPr id="6" name="Altbilgi Yer Tutucusu 5"/>
          <p:cNvSpPr>
            <a:spLocks noGrp="1"/>
          </p:cNvSpPr>
          <p:nvPr>
            <p:ph type="ftr" sz="quarter" idx="11"/>
          </p:nvPr>
        </p:nvSpPr>
        <p:spPr/>
        <p:txBody>
          <a:bodyPr/>
          <a:lstStyle/>
          <a:p>
            <a:pPr lvl="0"/>
            <a:endParaRPr lang="tr-TR"/>
          </a:p>
        </p:txBody>
      </p:sp>
      <p:sp>
        <p:nvSpPr>
          <p:cNvPr id="7" name="Slayt Numarası Yer Tutucusu 6"/>
          <p:cNvSpPr>
            <a:spLocks noGrp="1"/>
          </p:cNvSpPr>
          <p:nvPr>
            <p:ph type="sldNum" sz="quarter" idx="12"/>
          </p:nvPr>
        </p:nvSpPr>
        <p:spPr/>
        <p:txBody>
          <a:bodyPr/>
          <a:lstStyle/>
          <a:p>
            <a:pPr lvl="0"/>
            <a:fld id="{C1B65D9F-C04D-442B-B13A-C63429D06993}" type="slidenum">
              <a:t>‹#›</a:t>
            </a:fld>
            <a:endParaRPr lang="tr-TR"/>
          </a:p>
        </p:txBody>
      </p:sp>
    </p:spTree>
    <p:extLst>
      <p:ext uri="{BB962C8B-B14F-4D97-AF65-F5344CB8AC3E}">
        <p14:creationId xmlns:p14="http://schemas.microsoft.com/office/powerpoint/2010/main" val="3914192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endParaRPr lang="x-none"/>
          </a:p>
        </p:txBody>
      </p:sp>
      <p:sp>
        <p:nvSpPr>
          <p:cNvPr id="5" name="Altbilgi Yer Tutucusu 4"/>
          <p:cNvSpPr>
            <a:spLocks noGrp="1"/>
          </p:cNvSpPr>
          <p:nvPr>
            <p:ph type="ftr" sz="quarter" idx="11"/>
          </p:nvPr>
        </p:nvSpPr>
        <p:spPr/>
        <p:txBody>
          <a:bodyPr/>
          <a:lstStyle/>
          <a:p>
            <a:pPr lvl="0"/>
            <a:endParaRPr lang="x-none"/>
          </a:p>
        </p:txBody>
      </p:sp>
      <p:sp>
        <p:nvSpPr>
          <p:cNvPr id="6" name="Slayt Numarası Yer Tutucusu 5"/>
          <p:cNvSpPr>
            <a:spLocks noGrp="1"/>
          </p:cNvSpPr>
          <p:nvPr>
            <p:ph type="sldNum" sz="quarter" idx="12"/>
          </p:nvPr>
        </p:nvSpPr>
        <p:spPr/>
        <p:txBody>
          <a:bodyPr/>
          <a:lstStyle/>
          <a:p>
            <a:pPr lvl="0"/>
            <a:fld id="{E7C19F81-949E-4A8C-A360-100245E780E7}" type="slidenum">
              <a:t>‹#›</a:t>
            </a:fld>
            <a:endParaRPr lang="x-none"/>
          </a:p>
        </p:txBody>
      </p:sp>
    </p:spTree>
    <p:extLst>
      <p:ext uri="{BB962C8B-B14F-4D97-AF65-F5344CB8AC3E}">
        <p14:creationId xmlns:p14="http://schemas.microsoft.com/office/powerpoint/2010/main" val="446389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976438" y="5291138"/>
            <a:ext cx="6048375" cy="625475"/>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lvl="0"/>
            <a:endParaRPr lang="tr-TR"/>
          </a:p>
        </p:txBody>
      </p:sp>
      <p:sp>
        <p:nvSpPr>
          <p:cNvPr id="6" name="Altbilgi Yer Tutucusu 5"/>
          <p:cNvSpPr>
            <a:spLocks noGrp="1"/>
          </p:cNvSpPr>
          <p:nvPr>
            <p:ph type="ftr" sz="quarter" idx="11"/>
          </p:nvPr>
        </p:nvSpPr>
        <p:spPr/>
        <p:txBody>
          <a:bodyPr/>
          <a:lstStyle/>
          <a:p>
            <a:pPr lvl="0"/>
            <a:endParaRPr lang="tr-TR"/>
          </a:p>
        </p:txBody>
      </p:sp>
      <p:sp>
        <p:nvSpPr>
          <p:cNvPr id="7" name="Slayt Numarası Yer Tutucusu 6"/>
          <p:cNvSpPr>
            <a:spLocks noGrp="1"/>
          </p:cNvSpPr>
          <p:nvPr>
            <p:ph type="sldNum" sz="quarter" idx="12"/>
          </p:nvPr>
        </p:nvSpPr>
        <p:spPr/>
        <p:txBody>
          <a:bodyPr/>
          <a:lstStyle/>
          <a:p>
            <a:pPr lvl="0"/>
            <a:fld id="{E99A8CC9-8191-4A5C-A7DC-C9F613AB1B5D}" type="slidenum">
              <a:t>‹#›</a:t>
            </a:fld>
            <a:endParaRPr lang="tr-TR"/>
          </a:p>
        </p:txBody>
      </p:sp>
    </p:spTree>
    <p:extLst>
      <p:ext uri="{BB962C8B-B14F-4D97-AF65-F5344CB8AC3E}">
        <p14:creationId xmlns:p14="http://schemas.microsoft.com/office/powerpoint/2010/main" val="3261100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6B2DAD4F-12C5-4F1C-9A39-43F5CC437698}" type="slidenum">
              <a:t>‹#›</a:t>
            </a:fld>
            <a:endParaRPr lang="tr-TR"/>
          </a:p>
        </p:txBody>
      </p:sp>
    </p:spTree>
    <p:extLst>
      <p:ext uri="{BB962C8B-B14F-4D97-AF65-F5344CB8AC3E}">
        <p14:creationId xmlns:p14="http://schemas.microsoft.com/office/powerpoint/2010/main" val="27109698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308850" y="287338"/>
            <a:ext cx="2266950" cy="592137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503238" y="287338"/>
            <a:ext cx="6653212" cy="59213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BEAFFB2F-CE44-4F4A-A3A8-A8F739FA107F}" type="slidenum">
              <a:t>‹#›</a:t>
            </a:fld>
            <a:endParaRPr lang="tr-TR"/>
          </a:p>
        </p:txBody>
      </p:sp>
    </p:spTree>
    <p:extLst>
      <p:ext uri="{BB962C8B-B14F-4D97-AF65-F5344CB8AC3E}">
        <p14:creationId xmlns:p14="http://schemas.microsoft.com/office/powerpoint/2010/main" val="1463289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755650" y="2347913"/>
            <a:ext cx="8569325" cy="1620837"/>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34FC1C94-C2F0-4BD3-8DE2-4A34998769A3}" type="slidenum">
              <a:t>‹#›</a:t>
            </a:fld>
            <a:endParaRPr lang="tr-TR"/>
          </a:p>
        </p:txBody>
      </p:sp>
    </p:spTree>
    <p:extLst>
      <p:ext uri="{BB962C8B-B14F-4D97-AF65-F5344CB8AC3E}">
        <p14:creationId xmlns:p14="http://schemas.microsoft.com/office/powerpoint/2010/main" val="37202381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B4E2E49C-E61A-4D61-A5F1-5BD072E88730}" type="slidenum">
              <a:t>‹#›</a:t>
            </a:fld>
            <a:endParaRPr lang="tr-TR"/>
          </a:p>
        </p:txBody>
      </p:sp>
    </p:spTree>
    <p:extLst>
      <p:ext uri="{BB962C8B-B14F-4D97-AF65-F5344CB8AC3E}">
        <p14:creationId xmlns:p14="http://schemas.microsoft.com/office/powerpoint/2010/main" val="36240484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96925" y="4857750"/>
            <a:ext cx="8567738" cy="15017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60161DA3-C3F0-40E4-936F-F60290F74718}" type="slidenum">
              <a:t>‹#›</a:t>
            </a:fld>
            <a:endParaRPr lang="tr-TR"/>
          </a:p>
        </p:txBody>
      </p:sp>
    </p:spTree>
    <p:extLst>
      <p:ext uri="{BB962C8B-B14F-4D97-AF65-F5344CB8AC3E}">
        <p14:creationId xmlns:p14="http://schemas.microsoft.com/office/powerpoint/2010/main" val="3771326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503238" y="1824038"/>
            <a:ext cx="4459287"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114925" y="1824038"/>
            <a:ext cx="44608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lvl="0"/>
            <a:endParaRPr lang="tr-TR"/>
          </a:p>
        </p:txBody>
      </p:sp>
      <p:sp>
        <p:nvSpPr>
          <p:cNvPr id="6" name="Altbilgi Yer Tutucusu 5"/>
          <p:cNvSpPr>
            <a:spLocks noGrp="1"/>
          </p:cNvSpPr>
          <p:nvPr>
            <p:ph type="ftr" sz="quarter" idx="11"/>
          </p:nvPr>
        </p:nvSpPr>
        <p:spPr/>
        <p:txBody>
          <a:bodyPr/>
          <a:lstStyle/>
          <a:p>
            <a:pPr lvl="0"/>
            <a:endParaRPr lang="tr-TR"/>
          </a:p>
        </p:txBody>
      </p:sp>
      <p:sp>
        <p:nvSpPr>
          <p:cNvPr id="7" name="Slayt Numarası Yer Tutucusu 6"/>
          <p:cNvSpPr>
            <a:spLocks noGrp="1"/>
          </p:cNvSpPr>
          <p:nvPr>
            <p:ph type="sldNum" sz="quarter" idx="12"/>
          </p:nvPr>
        </p:nvSpPr>
        <p:spPr/>
        <p:txBody>
          <a:bodyPr/>
          <a:lstStyle/>
          <a:p>
            <a:pPr lvl="0"/>
            <a:fld id="{2275B10F-24A6-4A19-BC9C-2BDF0098E9E2}" type="slidenum">
              <a:t>‹#›</a:t>
            </a:fld>
            <a:endParaRPr lang="tr-TR"/>
          </a:p>
        </p:txBody>
      </p:sp>
    </p:spTree>
    <p:extLst>
      <p:ext uri="{BB962C8B-B14F-4D97-AF65-F5344CB8AC3E}">
        <p14:creationId xmlns:p14="http://schemas.microsoft.com/office/powerpoint/2010/main" val="33844857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4825" y="303213"/>
            <a:ext cx="9072563" cy="1258887"/>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lvl="0"/>
            <a:endParaRPr lang="tr-TR"/>
          </a:p>
        </p:txBody>
      </p:sp>
      <p:sp>
        <p:nvSpPr>
          <p:cNvPr id="8" name="Altbilgi Yer Tutucusu 7"/>
          <p:cNvSpPr>
            <a:spLocks noGrp="1"/>
          </p:cNvSpPr>
          <p:nvPr>
            <p:ph type="ftr" sz="quarter" idx="11"/>
          </p:nvPr>
        </p:nvSpPr>
        <p:spPr/>
        <p:txBody>
          <a:bodyPr/>
          <a:lstStyle/>
          <a:p>
            <a:pPr lvl="0"/>
            <a:endParaRPr lang="tr-TR"/>
          </a:p>
        </p:txBody>
      </p:sp>
      <p:sp>
        <p:nvSpPr>
          <p:cNvPr id="9" name="Slayt Numarası Yer Tutucusu 8"/>
          <p:cNvSpPr>
            <a:spLocks noGrp="1"/>
          </p:cNvSpPr>
          <p:nvPr>
            <p:ph type="sldNum" sz="quarter" idx="12"/>
          </p:nvPr>
        </p:nvSpPr>
        <p:spPr/>
        <p:txBody>
          <a:bodyPr/>
          <a:lstStyle/>
          <a:p>
            <a:pPr lvl="0"/>
            <a:fld id="{828CD5B8-BAC5-4DC8-BBA7-0FCC91D9E654}" type="slidenum">
              <a:t>‹#›</a:t>
            </a:fld>
            <a:endParaRPr lang="tr-TR"/>
          </a:p>
        </p:txBody>
      </p:sp>
    </p:spTree>
    <p:extLst>
      <p:ext uri="{BB962C8B-B14F-4D97-AF65-F5344CB8AC3E}">
        <p14:creationId xmlns:p14="http://schemas.microsoft.com/office/powerpoint/2010/main" val="1919711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lvl="0"/>
            <a:endParaRPr lang="tr-TR"/>
          </a:p>
        </p:txBody>
      </p:sp>
      <p:sp>
        <p:nvSpPr>
          <p:cNvPr id="4" name="Altbilgi Yer Tutucusu 3"/>
          <p:cNvSpPr>
            <a:spLocks noGrp="1"/>
          </p:cNvSpPr>
          <p:nvPr>
            <p:ph type="ftr" sz="quarter" idx="11"/>
          </p:nvPr>
        </p:nvSpPr>
        <p:spPr/>
        <p:txBody>
          <a:bodyPr/>
          <a:lstStyle/>
          <a:p>
            <a:pPr lvl="0"/>
            <a:endParaRPr lang="tr-TR"/>
          </a:p>
        </p:txBody>
      </p:sp>
      <p:sp>
        <p:nvSpPr>
          <p:cNvPr id="5" name="Slayt Numarası Yer Tutucusu 4"/>
          <p:cNvSpPr>
            <a:spLocks noGrp="1"/>
          </p:cNvSpPr>
          <p:nvPr>
            <p:ph type="sldNum" sz="quarter" idx="12"/>
          </p:nvPr>
        </p:nvSpPr>
        <p:spPr/>
        <p:txBody>
          <a:bodyPr/>
          <a:lstStyle/>
          <a:p>
            <a:pPr lvl="0"/>
            <a:fld id="{36914C0D-E920-486F-B5C7-5D44049064F2}" type="slidenum">
              <a:t>‹#›</a:t>
            </a:fld>
            <a:endParaRPr lang="tr-TR"/>
          </a:p>
        </p:txBody>
      </p:sp>
    </p:spTree>
    <p:extLst>
      <p:ext uri="{BB962C8B-B14F-4D97-AF65-F5344CB8AC3E}">
        <p14:creationId xmlns:p14="http://schemas.microsoft.com/office/powerpoint/2010/main" val="2018079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lvl="0"/>
            <a:endParaRPr lang="tr-TR"/>
          </a:p>
        </p:txBody>
      </p:sp>
      <p:sp>
        <p:nvSpPr>
          <p:cNvPr id="3" name="Altbilgi Yer Tutucusu 2"/>
          <p:cNvSpPr>
            <a:spLocks noGrp="1"/>
          </p:cNvSpPr>
          <p:nvPr>
            <p:ph type="ftr" sz="quarter" idx="11"/>
          </p:nvPr>
        </p:nvSpPr>
        <p:spPr/>
        <p:txBody>
          <a:bodyPr/>
          <a:lstStyle/>
          <a:p>
            <a:pPr lvl="0"/>
            <a:endParaRPr lang="tr-TR"/>
          </a:p>
        </p:txBody>
      </p:sp>
      <p:sp>
        <p:nvSpPr>
          <p:cNvPr id="4" name="Slayt Numarası Yer Tutucusu 3"/>
          <p:cNvSpPr>
            <a:spLocks noGrp="1"/>
          </p:cNvSpPr>
          <p:nvPr>
            <p:ph type="sldNum" sz="quarter" idx="12"/>
          </p:nvPr>
        </p:nvSpPr>
        <p:spPr/>
        <p:txBody>
          <a:bodyPr/>
          <a:lstStyle/>
          <a:p>
            <a:pPr lvl="0"/>
            <a:fld id="{2179C441-BD3B-427F-8103-E14BE0166391}" type="slidenum">
              <a:t>‹#›</a:t>
            </a:fld>
            <a:endParaRPr lang="tr-TR"/>
          </a:p>
        </p:txBody>
      </p:sp>
    </p:spTree>
    <p:extLst>
      <p:ext uri="{BB962C8B-B14F-4D97-AF65-F5344CB8AC3E}">
        <p14:creationId xmlns:p14="http://schemas.microsoft.com/office/powerpoint/2010/main" val="23030919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96925" y="4857750"/>
            <a:ext cx="8567738" cy="15017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lvl="0"/>
            <a:endParaRPr lang="x-none"/>
          </a:p>
        </p:txBody>
      </p:sp>
      <p:sp>
        <p:nvSpPr>
          <p:cNvPr id="5" name="Altbilgi Yer Tutucusu 4"/>
          <p:cNvSpPr>
            <a:spLocks noGrp="1"/>
          </p:cNvSpPr>
          <p:nvPr>
            <p:ph type="ftr" sz="quarter" idx="11"/>
          </p:nvPr>
        </p:nvSpPr>
        <p:spPr/>
        <p:txBody>
          <a:bodyPr/>
          <a:lstStyle/>
          <a:p>
            <a:pPr lvl="0"/>
            <a:endParaRPr lang="x-none"/>
          </a:p>
        </p:txBody>
      </p:sp>
      <p:sp>
        <p:nvSpPr>
          <p:cNvPr id="6" name="Slayt Numarası Yer Tutucusu 5"/>
          <p:cNvSpPr>
            <a:spLocks noGrp="1"/>
          </p:cNvSpPr>
          <p:nvPr>
            <p:ph type="sldNum" sz="quarter" idx="12"/>
          </p:nvPr>
        </p:nvSpPr>
        <p:spPr/>
        <p:txBody>
          <a:bodyPr/>
          <a:lstStyle/>
          <a:p>
            <a:pPr lvl="0"/>
            <a:fld id="{D9544B8E-9793-4F54-8408-A3CB5020EC80}" type="slidenum">
              <a:t>‹#›</a:t>
            </a:fld>
            <a:endParaRPr lang="x-none"/>
          </a:p>
        </p:txBody>
      </p:sp>
    </p:spTree>
    <p:extLst>
      <p:ext uri="{BB962C8B-B14F-4D97-AF65-F5344CB8AC3E}">
        <p14:creationId xmlns:p14="http://schemas.microsoft.com/office/powerpoint/2010/main" val="35714331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04825" y="301625"/>
            <a:ext cx="3316288" cy="1279525"/>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lvl="0"/>
            <a:endParaRPr lang="tr-TR"/>
          </a:p>
        </p:txBody>
      </p:sp>
      <p:sp>
        <p:nvSpPr>
          <p:cNvPr id="6" name="Altbilgi Yer Tutucusu 5"/>
          <p:cNvSpPr>
            <a:spLocks noGrp="1"/>
          </p:cNvSpPr>
          <p:nvPr>
            <p:ph type="ftr" sz="quarter" idx="11"/>
          </p:nvPr>
        </p:nvSpPr>
        <p:spPr/>
        <p:txBody>
          <a:bodyPr/>
          <a:lstStyle/>
          <a:p>
            <a:pPr lvl="0"/>
            <a:endParaRPr lang="tr-TR"/>
          </a:p>
        </p:txBody>
      </p:sp>
      <p:sp>
        <p:nvSpPr>
          <p:cNvPr id="7" name="Slayt Numarası Yer Tutucusu 6"/>
          <p:cNvSpPr>
            <a:spLocks noGrp="1"/>
          </p:cNvSpPr>
          <p:nvPr>
            <p:ph type="sldNum" sz="quarter" idx="12"/>
          </p:nvPr>
        </p:nvSpPr>
        <p:spPr/>
        <p:txBody>
          <a:bodyPr/>
          <a:lstStyle/>
          <a:p>
            <a:pPr lvl="0"/>
            <a:fld id="{5522C335-61D2-46BB-B13F-299410A9B459}" type="slidenum">
              <a:t>‹#›</a:t>
            </a:fld>
            <a:endParaRPr lang="tr-TR"/>
          </a:p>
        </p:txBody>
      </p:sp>
    </p:spTree>
    <p:extLst>
      <p:ext uri="{BB962C8B-B14F-4D97-AF65-F5344CB8AC3E}">
        <p14:creationId xmlns:p14="http://schemas.microsoft.com/office/powerpoint/2010/main" val="924146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976438" y="5291138"/>
            <a:ext cx="6048375" cy="625475"/>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lvl="0"/>
            <a:endParaRPr lang="tr-TR"/>
          </a:p>
        </p:txBody>
      </p:sp>
      <p:sp>
        <p:nvSpPr>
          <p:cNvPr id="6" name="Altbilgi Yer Tutucusu 5"/>
          <p:cNvSpPr>
            <a:spLocks noGrp="1"/>
          </p:cNvSpPr>
          <p:nvPr>
            <p:ph type="ftr" sz="quarter" idx="11"/>
          </p:nvPr>
        </p:nvSpPr>
        <p:spPr/>
        <p:txBody>
          <a:bodyPr/>
          <a:lstStyle/>
          <a:p>
            <a:pPr lvl="0"/>
            <a:endParaRPr lang="tr-TR"/>
          </a:p>
        </p:txBody>
      </p:sp>
      <p:sp>
        <p:nvSpPr>
          <p:cNvPr id="7" name="Slayt Numarası Yer Tutucusu 6"/>
          <p:cNvSpPr>
            <a:spLocks noGrp="1"/>
          </p:cNvSpPr>
          <p:nvPr>
            <p:ph type="sldNum" sz="quarter" idx="12"/>
          </p:nvPr>
        </p:nvSpPr>
        <p:spPr/>
        <p:txBody>
          <a:bodyPr/>
          <a:lstStyle/>
          <a:p>
            <a:pPr lvl="0"/>
            <a:fld id="{D7AFE1B4-0ABF-45A7-A04E-12F7395ED69C}" type="slidenum">
              <a:t>‹#›</a:t>
            </a:fld>
            <a:endParaRPr lang="tr-TR"/>
          </a:p>
        </p:txBody>
      </p:sp>
    </p:spTree>
    <p:extLst>
      <p:ext uri="{BB962C8B-B14F-4D97-AF65-F5344CB8AC3E}">
        <p14:creationId xmlns:p14="http://schemas.microsoft.com/office/powerpoint/2010/main" val="21413876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0861FD60-40A7-481D-9171-C5A6A5F3285D}" type="slidenum">
              <a:t>‹#›</a:t>
            </a:fld>
            <a:endParaRPr lang="tr-TR"/>
          </a:p>
        </p:txBody>
      </p:sp>
    </p:spTree>
    <p:extLst>
      <p:ext uri="{BB962C8B-B14F-4D97-AF65-F5344CB8AC3E}">
        <p14:creationId xmlns:p14="http://schemas.microsoft.com/office/powerpoint/2010/main" val="343960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308850" y="287338"/>
            <a:ext cx="2266950" cy="592137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503238" y="287338"/>
            <a:ext cx="6653212" cy="59213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282AD99A-F54F-4E15-9127-0880D59CA309}" type="slidenum">
              <a:t>‹#›</a:t>
            </a:fld>
            <a:endParaRPr lang="tr-TR"/>
          </a:p>
        </p:txBody>
      </p:sp>
    </p:spTree>
    <p:extLst>
      <p:ext uri="{BB962C8B-B14F-4D97-AF65-F5344CB8AC3E}">
        <p14:creationId xmlns:p14="http://schemas.microsoft.com/office/powerpoint/2010/main" val="3315646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503238" y="1768475"/>
            <a:ext cx="4459287"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114925" y="1768475"/>
            <a:ext cx="44608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lvl="0"/>
            <a:endParaRPr lang="x-none"/>
          </a:p>
        </p:txBody>
      </p:sp>
      <p:sp>
        <p:nvSpPr>
          <p:cNvPr id="6" name="Altbilgi Yer Tutucusu 5"/>
          <p:cNvSpPr>
            <a:spLocks noGrp="1"/>
          </p:cNvSpPr>
          <p:nvPr>
            <p:ph type="ftr" sz="quarter" idx="11"/>
          </p:nvPr>
        </p:nvSpPr>
        <p:spPr/>
        <p:txBody>
          <a:bodyPr/>
          <a:lstStyle/>
          <a:p>
            <a:pPr lvl="0"/>
            <a:endParaRPr lang="x-none"/>
          </a:p>
        </p:txBody>
      </p:sp>
      <p:sp>
        <p:nvSpPr>
          <p:cNvPr id="7" name="Slayt Numarası Yer Tutucusu 6"/>
          <p:cNvSpPr>
            <a:spLocks noGrp="1"/>
          </p:cNvSpPr>
          <p:nvPr>
            <p:ph type="sldNum" sz="quarter" idx="12"/>
          </p:nvPr>
        </p:nvSpPr>
        <p:spPr/>
        <p:txBody>
          <a:bodyPr/>
          <a:lstStyle/>
          <a:p>
            <a:pPr lvl="0"/>
            <a:fld id="{733B6EDC-6E78-4986-B45D-0F44851249C4}" type="slidenum">
              <a:t>‹#›</a:t>
            </a:fld>
            <a:endParaRPr lang="x-none"/>
          </a:p>
        </p:txBody>
      </p:sp>
    </p:spTree>
    <p:extLst>
      <p:ext uri="{BB962C8B-B14F-4D97-AF65-F5344CB8AC3E}">
        <p14:creationId xmlns:p14="http://schemas.microsoft.com/office/powerpoint/2010/main" val="489769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4825" y="303213"/>
            <a:ext cx="9072563" cy="1258887"/>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lvl="0"/>
            <a:endParaRPr lang="x-none"/>
          </a:p>
        </p:txBody>
      </p:sp>
      <p:sp>
        <p:nvSpPr>
          <p:cNvPr id="8" name="Altbilgi Yer Tutucusu 7"/>
          <p:cNvSpPr>
            <a:spLocks noGrp="1"/>
          </p:cNvSpPr>
          <p:nvPr>
            <p:ph type="ftr" sz="quarter" idx="11"/>
          </p:nvPr>
        </p:nvSpPr>
        <p:spPr/>
        <p:txBody>
          <a:bodyPr/>
          <a:lstStyle/>
          <a:p>
            <a:pPr lvl="0"/>
            <a:endParaRPr lang="x-none"/>
          </a:p>
        </p:txBody>
      </p:sp>
      <p:sp>
        <p:nvSpPr>
          <p:cNvPr id="9" name="Slayt Numarası Yer Tutucusu 8"/>
          <p:cNvSpPr>
            <a:spLocks noGrp="1"/>
          </p:cNvSpPr>
          <p:nvPr>
            <p:ph type="sldNum" sz="quarter" idx="12"/>
          </p:nvPr>
        </p:nvSpPr>
        <p:spPr/>
        <p:txBody>
          <a:bodyPr/>
          <a:lstStyle/>
          <a:p>
            <a:pPr lvl="0"/>
            <a:fld id="{92B5405F-5468-4B70-8501-A51B43A8EC44}" type="slidenum">
              <a:t>‹#›</a:t>
            </a:fld>
            <a:endParaRPr lang="x-none"/>
          </a:p>
        </p:txBody>
      </p:sp>
    </p:spTree>
    <p:extLst>
      <p:ext uri="{BB962C8B-B14F-4D97-AF65-F5344CB8AC3E}">
        <p14:creationId xmlns:p14="http://schemas.microsoft.com/office/powerpoint/2010/main" val="29944540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lvl="0"/>
            <a:endParaRPr lang="x-none"/>
          </a:p>
        </p:txBody>
      </p:sp>
      <p:sp>
        <p:nvSpPr>
          <p:cNvPr id="4" name="Altbilgi Yer Tutucusu 3"/>
          <p:cNvSpPr>
            <a:spLocks noGrp="1"/>
          </p:cNvSpPr>
          <p:nvPr>
            <p:ph type="ftr" sz="quarter" idx="11"/>
          </p:nvPr>
        </p:nvSpPr>
        <p:spPr/>
        <p:txBody>
          <a:bodyPr/>
          <a:lstStyle/>
          <a:p>
            <a:pPr lvl="0"/>
            <a:endParaRPr lang="x-none"/>
          </a:p>
        </p:txBody>
      </p:sp>
      <p:sp>
        <p:nvSpPr>
          <p:cNvPr id="5" name="Slayt Numarası Yer Tutucusu 4"/>
          <p:cNvSpPr>
            <a:spLocks noGrp="1"/>
          </p:cNvSpPr>
          <p:nvPr>
            <p:ph type="sldNum" sz="quarter" idx="12"/>
          </p:nvPr>
        </p:nvSpPr>
        <p:spPr/>
        <p:txBody>
          <a:bodyPr/>
          <a:lstStyle/>
          <a:p>
            <a:pPr lvl="0"/>
            <a:fld id="{99B86E54-3488-47EB-A97F-2DC140F5DA49}" type="slidenum">
              <a:t>‹#›</a:t>
            </a:fld>
            <a:endParaRPr lang="x-none"/>
          </a:p>
        </p:txBody>
      </p:sp>
    </p:spTree>
    <p:extLst>
      <p:ext uri="{BB962C8B-B14F-4D97-AF65-F5344CB8AC3E}">
        <p14:creationId xmlns:p14="http://schemas.microsoft.com/office/powerpoint/2010/main" val="23943323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lvl="0"/>
            <a:endParaRPr lang="x-none"/>
          </a:p>
        </p:txBody>
      </p:sp>
      <p:sp>
        <p:nvSpPr>
          <p:cNvPr id="3" name="Altbilgi Yer Tutucusu 2"/>
          <p:cNvSpPr>
            <a:spLocks noGrp="1"/>
          </p:cNvSpPr>
          <p:nvPr>
            <p:ph type="ftr" sz="quarter" idx="11"/>
          </p:nvPr>
        </p:nvSpPr>
        <p:spPr/>
        <p:txBody>
          <a:bodyPr/>
          <a:lstStyle/>
          <a:p>
            <a:pPr lvl="0"/>
            <a:endParaRPr lang="x-none"/>
          </a:p>
        </p:txBody>
      </p:sp>
      <p:sp>
        <p:nvSpPr>
          <p:cNvPr id="4" name="Slayt Numarası Yer Tutucusu 3"/>
          <p:cNvSpPr>
            <a:spLocks noGrp="1"/>
          </p:cNvSpPr>
          <p:nvPr>
            <p:ph type="sldNum" sz="quarter" idx="12"/>
          </p:nvPr>
        </p:nvSpPr>
        <p:spPr/>
        <p:txBody>
          <a:bodyPr/>
          <a:lstStyle/>
          <a:p>
            <a:pPr lvl="0"/>
            <a:fld id="{50008226-0622-431F-8448-77C5012FD2A8}" type="slidenum">
              <a:t>‹#›</a:t>
            </a:fld>
            <a:endParaRPr lang="x-none"/>
          </a:p>
        </p:txBody>
      </p:sp>
    </p:spTree>
    <p:extLst>
      <p:ext uri="{BB962C8B-B14F-4D97-AF65-F5344CB8AC3E}">
        <p14:creationId xmlns:p14="http://schemas.microsoft.com/office/powerpoint/2010/main" val="36094914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04825" y="301625"/>
            <a:ext cx="3316288" cy="1279525"/>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lvl="0"/>
            <a:endParaRPr lang="x-none"/>
          </a:p>
        </p:txBody>
      </p:sp>
      <p:sp>
        <p:nvSpPr>
          <p:cNvPr id="6" name="Altbilgi Yer Tutucusu 5"/>
          <p:cNvSpPr>
            <a:spLocks noGrp="1"/>
          </p:cNvSpPr>
          <p:nvPr>
            <p:ph type="ftr" sz="quarter" idx="11"/>
          </p:nvPr>
        </p:nvSpPr>
        <p:spPr/>
        <p:txBody>
          <a:bodyPr/>
          <a:lstStyle/>
          <a:p>
            <a:pPr lvl="0"/>
            <a:endParaRPr lang="x-none"/>
          </a:p>
        </p:txBody>
      </p:sp>
      <p:sp>
        <p:nvSpPr>
          <p:cNvPr id="7" name="Slayt Numarası Yer Tutucusu 6"/>
          <p:cNvSpPr>
            <a:spLocks noGrp="1"/>
          </p:cNvSpPr>
          <p:nvPr>
            <p:ph type="sldNum" sz="quarter" idx="12"/>
          </p:nvPr>
        </p:nvSpPr>
        <p:spPr/>
        <p:txBody>
          <a:bodyPr/>
          <a:lstStyle/>
          <a:p>
            <a:pPr lvl="0"/>
            <a:fld id="{657C9BF6-A40D-4DD1-B454-452014A3EEBC}" type="slidenum">
              <a:t>‹#›</a:t>
            </a:fld>
            <a:endParaRPr lang="x-none"/>
          </a:p>
        </p:txBody>
      </p:sp>
    </p:spTree>
    <p:extLst>
      <p:ext uri="{BB962C8B-B14F-4D97-AF65-F5344CB8AC3E}">
        <p14:creationId xmlns:p14="http://schemas.microsoft.com/office/powerpoint/2010/main" val="2973741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976438" y="5291138"/>
            <a:ext cx="6048375" cy="625475"/>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lvl="0"/>
            <a:endParaRPr lang="x-none"/>
          </a:p>
        </p:txBody>
      </p:sp>
      <p:sp>
        <p:nvSpPr>
          <p:cNvPr id="6" name="Altbilgi Yer Tutucusu 5"/>
          <p:cNvSpPr>
            <a:spLocks noGrp="1"/>
          </p:cNvSpPr>
          <p:nvPr>
            <p:ph type="ftr" sz="quarter" idx="11"/>
          </p:nvPr>
        </p:nvSpPr>
        <p:spPr/>
        <p:txBody>
          <a:bodyPr/>
          <a:lstStyle/>
          <a:p>
            <a:pPr lvl="0"/>
            <a:endParaRPr lang="x-none"/>
          </a:p>
        </p:txBody>
      </p:sp>
      <p:sp>
        <p:nvSpPr>
          <p:cNvPr id="7" name="Slayt Numarası Yer Tutucusu 6"/>
          <p:cNvSpPr>
            <a:spLocks noGrp="1"/>
          </p:cNvSpPr>
          <p:nvPr>
            <p:ph type="sldNum" sz="quarter" idx="12"/>
          </p:nvPr>
        </p:nvSpPr>
        <p:spPr/>
        <p:txBody>
          <a:bodyPr/>
          <a:lstStyle/>
          <a:p>
            <a:pPr lvl="0"/>
            <a:fld id="{1643B89E-CAC7-45F9-86C7-85FD1C942BFB}" type="slidenum">
              <a:t>‹#›</a:t>
            </a:fld>
            <a:endParaRPr lang="x-none"/>
          </a:p>
        </p:txBody>
      </p:sp>
    </p:spTree>
    <p:extLst>
      <p:ext uri="{BB962C8B-B14F-4D97-AF65-F5344CB8AC3E}">
        <p14:creationId xmlns:p14="http://schemas.microsoft.com/office/powerpoint/2010/main" val="2650159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Başlık Yer Tutucusu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x-none"/>
          </a:p>
        </p:txBody>
      </p:sp>
      <p:sp>
        <p:nvSpPr>
          <p:cNvPr id="3" name="Metin Yer Tutucusu 2"/>
          <p:cNvSpPr txBox="1">
            <a:spLocks noGrp="1"/>
          </p:cNvSpPr>
          <p:nvPr>
            <p:ph type="body" idx="1"/>
          </p:nvPr>
        </p:nvSpPr>
        <p:spPr>
          <a:xfrm>
            <a:off x="503999" y="1769040"/>
            <a:ext cx="9071640" cy="438480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x-none" sz="3200" b="0" i="0" u="none" strike="noStrike" kern="1200">
                <a:ln>
                  <a:noFill/>
                </a:ln>
                <a:latin typeface="Arial" pitchFamily="18"/>
                <a:ea typeface="Andale Sans UI" pitchFamily="2"/>
                <a:cs typeface="Tahoma" pitchFamily="2"/>
              </a:defRPr>
            </a:defPPr>
            <a:lvl1pPr marL="432000" lvl="0" indent="-324000">
              <a:spcBef>
                <a:spcPts val="0"/>
              </a:spcBef>
              <a:spcAft>
                <a:spcPts val="1417"/>
              </a:spcAft>
              <a:buSzPct val="45000"/>
              <a:buFont typeface="StarSymbol"/>
              <a:buChar char="●"/>
              <a:defRPr lang="x-none" sz="3200" b="0" i="0" u="none" strike="noStrike" kern="1200">
                <a:ln>
                  <a:noFill/>
                </a:ln>
                <a:latin typeface="Arial" pitchFamily="18"/>
                <a:ea typeface="Andale Sans UI" pitchFamily="2"/>
                <a:cs typeface="Tahoma" pitchFamily="2"/>
              </a:defRPr>
            </a:lvl1pPr>
            <a:lvl2pPr marL="864000" lvl="1" indent="-324000">
              <a:spcBef>
                <a:spcPts val="0"/>
              </a:spcBef>
              <a:spcAft>
                <a:spcPts val="1134"/>
              </a:spcAft>
              <a:buSzPct val="45000"/>
              <a:buFont typeface="StarSymbol"/>
              <a:buChar char="●"/>
              <a:defRPr lang="x-none" sz="2800" b="0" i="0" u="none" strike="noStrike" kern="1200">
                <a:ln>
                  <a:noFill/>
                </a:ln>
                <a:latin typeface="Arial" pitchFamily="18"/>
                <a:ea typeface="Andale Sans UI" pitchFamily="2"/>
                <a:cs typeface="Tahoma" pitchFamily="2"/>
              </a:defRPr>
            </a:lvl2pPr>
            <a:lvl3pPr marL="1295999" lvl="2" indent="-288000">
              <a:spcBef>
                <a:spcPts val="0"/>
              </a:spcBef>
              <a:spcAft>
                <a:spcPts val="850"/>
              </a:spcAft>
              <a:buSzPct val="75000"/>
              <a:buFont typeface="StarSymbol"/>
              <a:buChar char="–"/>
              <a:defRPr lang="x-none" sz="2400" b="0" i="0" u="none" strike="noStrike" kern="1200">
                <a:ln>
                  <a:noFill/>
                </a:ln>
                <a:latin typeface="Arial" pitchFamily="18"/>
                <a:ea typeface="Andale Sans UI" pitchFamily="2"/>
                <a:cs typeface="Tahoma" pitchFamily="2"/>
              </a:defRPr>
            </a:lvl3pPr>
            <a:lvl4pPr marL="1728000" lvl="3" indent="-216000">
              <a:spcBef>
                <a:spcPts val="0"/>
              </a:spcBef>
              <a:spcAft>
                <a:spcPts val="567"/>
              </a:spcAft>
              <a:buSzPct val="45000"/>
              <a:buFont typeface="StarSymbol"/>
              <a:buChar char="●"/>
              <a:defRPr lang="x-none" sz="2000" b="0" i="0" u="none" strike="noStrike" kern="1200">
                <a:ln>
                  <a:noFill/>
                </a:ln>
                <a:latin typeface="Arial" pitchFamily="18"/>
                <a:ea typeface="Andale Sans UI" pitchFamily="2"/>
                <a:cs typeface="Tahoma" pitchFamily="2"/>
              </a:defRPr>
            </a:lvl4pPr>
            <a:lvl5pPr marL="2160000" lvl="4" indent="-216000">
              <a:spcBef>
                <a:spcPts val="0"/>
              </a:spcBef>
              <a:spcAft>
                <a:spcPts val="283"/>
              </a:spcAft>
              <a:buSzPct val="75000"/>
              <a:buFont typeface="StarSymbol"/>
              <a:buChar char="–"/>
              <a:defRPr lang="x-none" sz="2000" b="0" i="0" u="none" strike="noStrike" kern="1200">
                <a:ln>
                  <a:noFill/>
                </a:ln>
                <a:latin typeface="Arial" pitchFamily="18"/>
                <a:ea typeface="Andale Sans UI" pitchFamily="2"/>
                <a:cs typeface="Tahoma" pitchFamily="2"/>
              </a:defRPr>
            </a:lvl5pPr>
            <a:lvl6pPr marL="2592000" lvl="5"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6pPr>
            <a:lvl7pPr marL="3024000" lvl="6"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7pPr>
            <a:lvl8pPr marL="3456000" lvl="7"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8pPr>
            <a:lvl9pPr marL="3887999" lvl="8"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x-none"/>
          </a:p>
        </p:txBody>
      </p:sp>
      <p:sp>
        <p:nvSpPr>
          <p:cNvPr id="4" name="Veri Yer Tutucusu 3"/>
          <p:cNvSpPr txBox="1">
            <a:spLocks noGrp="1"/>
          </p:cNvSpPr>
          <p:nvPr>
            <p:ph type="dt" sz="half" idx="2"/>
          </p:nvPr>
        </p:nvSpPr>
        <p:spPr>
          <a:xfrm>
            <a:off x="503999" y="6887160"/>
            <a:ext cx="2348280" cy="521280"/>
          </a:xfrm>
          <a:prstGeom prst="rect">
            <a:avLst/>
          </a:prstGeom>
          <a:noFill/>
          <a:ln>
            <a:noFill/>
          </a:ln>
        </p:spPr>
        <p:txBody>
          <a:bodyPr lIns="0" tIns="0" rIns="0" bIns="0"/>
          <a:lstStyle>
            <a:lvl1pPr lvl="0" rtl="0" hangingPunct="0">
              <a:buNone/>
              <a:tabLst/>
              <a:defRPr lang="x-none" sz="1400" kern="1200">
                <a:latin typeface="Times New Roman" pitchFamily="18"/>
                <a:ea typeface="Arial Unicode MS" pitchFamily="2"/>
                <a:cs typeface="Tahoma" pitchFamily="2"/>
              </a:defRPr>
            </a:lvl1pPr>
          </a:lstStyle>
          <a:p>
            <a:pPr lvl="0"/>
            <a:endParaRPr lang="x-none"/>
          </a:p>
        </p:txBody>
      </p:sp>
      <p:sp>
        <p:nvSpPr>
          <p:cNvPr id="5" name="Altbilgi Yer Tutucusu 4"/>
          <p:cNvSpPr txBox="1">
            <a:spLocks noGrp="1"/>
          </p:cNvSpPr>
          <p:nvPr>
            <p:ph type="ftr" sz="quarter" idx="3"/>
          </p:nvPr>
        </p:nvSpPr>
        <p:spPr>
          <a:xfrm>
            <a:off x="3447360" y="6887160"/>
            <a:ext cx="3195000" cy="521280"/>
          </a:xfrm>
          <a:prstGeom prst="rect">
            <a:avLst/>
          </a:prstGeom>
          <a:noFill/>
          <a:ln>
            <a:noFill/>
          </a:ln>
        </p:spPr>
        <p:txBody>
          <a:bodyPr lIns="0" tIns="0" rIns="0" bIns="0"/>
          <a:lstStyle>
            <a:lvl1pPr lvl="0" algn="ctr" rtl="0" hangingPunct="0">
              <a:buNone/>
              <a:tabLst/>
              <a:defRPr lang="x-none" sz="1400" kern="1200">
                <a:latin typeface="Times New Roman" pitchFamily="18"/>
                <a:ea typeface="Arial Unicode MS" pitchFamily="2"/>
                <a:cs typeface="Tahoma" pitchFamily="2"/>
              </a:defRPr>
            </a:lvl1pPr>
          </a:lstStyle>
          <a:p>
            <a:pPr lvl="0"/>
            <a:endParaRPr lang="x-none"/>
          </a:p>
        </p:txBody>
      </p:sp>
      <p:sp>
        <p:nvSpPr>
          <p:cNvPr id="6" name="Slayt Numarası Yer Tutucusu 5"/>
          <p:cNvSpPr txBox="1">
            <a:spLocks noGrp="1"/>
          </p:cNvSpPr>
          <p:nvPr>
            <p:ph type="sldNum" sz="quarter" idx="4"/>
          </p:nvPr>
        </p:nvSpPr>
        <p:spPr>
          <a:xfrm>
            <a:off x="7227360" y="6887160"/>
            <a:ext cx="2348280" cy="521280"/>
          </a:xfrm>
          <a:prstGeom prst="rect">
            <a:avLst/>
          </a:prstGeom>
          <a:noFill/>
          <a:ln>
            <a:noFill/>
          </a:ln>
        </p:spPr>
        <p:txBody>
          <a:bodyPr lIns="0" tIns="0" rIns="0" bIns="0"/>
          <a:lstStyle>
            <a:lvl1pPr lvl="0" algn="r" rtl="0" hangingPunct="0">
              <a:buNone/>
              <a:tabLst/>
              <a:defRPr lang="x-none" sz="1400" kern="1200">
                <a:latin typeface="Times New Roman" pitchFamily="18"/>
                <a:ea typeface="Arial Unicode MS" pitchFamily="2"/>
                <a:cs typeface="Tahoma" pitchFamily="2"/>
              </a:defRPr>
            </a:lvl1pPr>
          </a:lstStyle>
          <a:p>
            <a:pPr lvl="0"/>
            <a:fld id="{5C50F27B-4795-47B4-B319-101FB78D875E}" type="slidenum">
              <a:t>‹#›</a:t>
            </a:fld>
            <a:endParaRPr 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x-none" sz="4400" b="0" i="0" u="none" strike="noStrike" kern="1200">
          <a:ln>
            <a:noFill/>
          </a:ln>
          <a:latin typeface="Arial" pitchFamily="18"/>
          <a:cs typeface="Tahoma" pitchFamily="2"/>
        </a:defRPr>
      </a:lvl1pPr>
    </p:titleStyle>
    <p:bodyStyle>
      <a:lvl1pPr rtl="0" hangingPunct="0">
        <a:spcBef>
          <a:spcPts val="0"/>
        </a:spcBef>
        <a:spcAft>
          <a:spcPts val="1417"/>
        </a:spcAft>
        <a:tabLst/>
        <a:defRPr lang="x-none" sz="3200" b="0" i="0" u="none" strike="noStrike" kern="1200">
          <a:ln>
            <a:noFill/>
          </a:ln>
          <a:latin typeface="Arial" pitchFamily="18"/>
          <a:cs typeface="Tahoma"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Başlık Yer Tutucusu 1"/>
          <p:cNvSpPr txBox="1">
            <a:spLocks noGrp="1"/>
          </p:cNvSpPr>
          <p:nvPr>
            <p:ph type="title"/>
          </p:nvPr>
        </p:nvSpPr>
        <p:spPr>
          <a:xfrm>
            <a:off x="503999" y="288000"/>
            <a:ext cx="9072000" cy="124812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tr-TR"/>
          </a:p>
        </p:txBody>
      </p:sp>
      <p:sp>
        <p:nvSpPr>
          <p:cNvPr id="3" name="Metin Yer Tutucusu 2"/>
          <p:cNvSpPr txBox="1">
            <a:spLocks noGrp="1"/>
          </p:cNvSpPr>
          <p:nvPr>
            <p:ph type="body" idx="1"/>
          </p:nvPr>
        </p:nvSpPr>
        <p:spPr>
          <a:xfrm>
            <a:off x="503999" y="1823760"/>
            <a:ext cx="9072000" cy="4384440"/>
          </a:xfrm>
          <a:prstGeom prst="rect">
            <a:avLst/>
          </a:prstGeom>
          <a:noFill/>
          <a:ln>
            <a:noFill/>
          </a:ln>
        </p:spPr>
        <p:txBody>
          <a:bodyPr lIns="0" tIns="0" rIns="0" bIns="0"/>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txBox="1">
            <a:spLocks noGrp="1"/>
          </p:cNvSpPr>
          <p:nvPr>
            <p:ph type="dt" sz="half" idx="2"/>
          </p:nvPr>
        </p:nvSpPr>
        <p:spPr>
          <a:xfrm>
            <a:off x="503999" y="6886440"/>
            <a:ext cx="2348280" cy="520919"/>
          </a:xfrm>
          <a:prstGeom prst="rect">
            <a:avLst/>
          </a:prstGeom>
          <a:noFill/>
          <a:ln>
            <a:noFill/>
          </a:ln>
        </p:spPr>
        <p:txBody>
          <a:bodyPr lIns="0" tIns="0" rIns="0" bIns="0" anchorCtr="0"/>
          <a:lstStyle>
            <a:lvl1pPr lvl="0" rtl="0" hangingPunct="0">
              <a:buNone/>
              <a:tabLst/>
              <a:defRPr lang="tr-TR" sz="1400" kern="1200">
                <a:solidFill>
                  <a:srgbClr val="FFFFFF"/>
                </a:solidFill>
                <a:latin typeface="Times New Roman" pitchFamily="18"/>
                <a:ea typeface="Arial Unicode MS" pitchFamily="2"/>
                <a:cs typeface="Tahoma" pitchFamily="2"/>
              </a:defRPr>
            </a:lvl1pPr>
          </a:lstStyle>
          <a:p>
            <a:pPr lvl="0"/>
            <a:endParaRPr lang="tr-TR"/>
          </a:p>
        </p:txBody>
      </p:sp>
      <p:sp>
        <p:nvSpPr>
          <p:cNvPr id="5" name="Altbilgi Yer Tutucusu 4"/>
          <p:cNvSpPr txBox="1">
            <a:spLocks noGrp="1"/>
          </p:cNvSpPr>
          <p:nvPr>
            <p:ph type="ftr" sz="quarter" idx="3"/>
          </p:nvPr>
        </p:nvSpPr>
        <p:spPr>
          <a:xfrm>
            <a:off x="3447000" y="6886440"/>
            <a:ext cx="3195000" cy="520919"/>
          </a:xfrm>
          <a:prstGeom prst="rect">
            <a:avLst/>
          </a:prstGeom>
          <a:noFill/>
          <a:ln>
            <a:noFill/>
          </a:ln>
        </p:spPr>
        <p:txBody>
          <a:bodyPr lIns="0" tIns="0" rIns="0" bIns="0" anchorCtr="0"/>
          <a:lstStyle>
            <a:lvl1pPr lvl="0" algn="ctr" rtl="0" hangingPunct="0">
              <a:buNone/>
              <a:tabLst/>
              <a:defRPr lang="tr-TR" sz="1400" kern="1200">
                <a:solidFill>
                  <a:srgbClr val="FFFFFF"/>
                </a:solidFill>
                <a:latin typeface="Times New Roman" pitchFamily="18"/>
                <a:ea typeface="Arial Unicode MS" pitchFamily="2"/>
                <a:cs typeface="Tahoma" pitchFamily="2"/>
              </a:defRPr>
            </a:lvl1pPr>
          </a:lstStyle>
          <a:p>
            <a:pPr lvl="0"/>
            <a:endParaRPr lang="tr-TR"/>
          </a:p>
        </p:txBody>
      </p:sp>
      <p:sp>
        <p:nvSpPr>
          <p:cNvPr id="6" name="Slayt Numarası Yer Tutucusu 5"/>
          <p:cNvSpPr txBox="1">
            <a:spLocks noGrp="1"/>
          </p:cNvSpPr>
          <p:nvPr>
            <p:ph type="sldNum" sz="quarter" idx="4"/>
          </p:nvPr>
        </p:nvSpPr>
        <p:spPr>
          <a:xfrm>
            <a:off x="7227000" y="6886440"/>
            <a:ext cx="2348280" cy="520919"/>
          </a:xfrm>
          <a:prstGeom prst="rect">
            <a:avLst/>
          </a:prstGeom>
          <a:noFill/>
          <a:ln>
            <a:noFill/>
          </a:ln>
        </p:spPr>
        <p:txBody>
          <a:bodyPr lIns="0" tIns="0" rIns="0" bIns="0" anchorCtr="0"/>
          <a:lstStyle>
            <a:lvl1pPr lvl="0" algn="r" rtl="0" hangingPunct="0">
              <a:buNone/>
              <a:tabLst/>
              <a:defRPr lang="tr-TR" sz="1400" kern="1200">
                <a:solidFill>
                  <a:srgbClr val="FFFFFF"/>
                </a:solidFill>
                <a:latin typeface="Times New Roman" pitchFamily="18"/>
                <a:ea typeface="Arial Unicode MS" pitchFamily="2"/>
                <a:cs typeface="Tahoma" pitchFamily="2"/>
              </a:defRPr>
            </a:lvl1pPr>
          </a:lstStyle>
          <a:p>
            <a:pPr lvl="0"/>
            <a:fld id="{030BBAE1-2DA8-4B35-AD5E-18B54CE6D9AF}" type="slidenum">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tr-TR" sz="4760" b="0" i="0" u="none" strike="noStrike" kern="1200">
          <a:ln>
            <a:noFill/>
          </a:ln>
          <a:latin typeface="Liberation Sans" pitchFamily="18"/>
        </a:defRPr>
      </a:lvl1pPr>
    </p:titleStyle>
    <p:bodyStyle>
      <a:lvl1pPr marL="0" marR="0" indent="0" rtl="0" hangingPunct="0">
        <a:spcBef>
          <a:spcPts val="0"/>
        </a:spcBef>
        <a:spcAft>
          <a:spcPts val="1528"/>
        </a:spcAft>
        <a:tabLst/>
        <a:defRPr lang="tr-TR" sz="3470" b="0" i="0" u="none" strike="noStrike" kern="1200">
          <a:ln>
            <a:noFill/>
          </a:ln>
          <a:solidFill>
            <a:srgbClr val="FFFFFF"/>
          </a:solidFill>
          <a:latin typeface="Liberation Sans" pitchFamily="18"/>
        </a:defRPr>
      </a:lvl1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Başlık Yer Tutucusu 1"/>
          <p:cNvSpPr txBox="1">
            <a:spLocks noGrp="1"/>
          </p:cNvSpPr>
          <p:nvPr>
            <p:ph type="title"/>
          </p:nvPr>
        </p:nvSpPr>
        <p:spPr>
          <a:xfrm>
            <a:off x="503999" y="288000"/>
            <a:ext cx="9072000" cy="124812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tr-TR"/>
          </a:p>
        </p:txBody>
      </p:sp>
      <p:sp>
        <p:nvSpPr>
          <p:cNvPr id="3" name="Metin Yer Tutucusu 2"/>
          <p:cNvSpPr txBox="1">
            <a:spLocks noGrp="1"/>
          </p:cNvSpPr>
          <p:nvPr>
            <p:ph type="body" idx="1"/>
          </p:nvPr>
        </p:nvSpPr>
        <p:spPr>
          <a:xfrm>
            <a:off x="503999" y="1823760"/>
            <a:ext cx="9072000" cy="4384440"/>
          </a:xfrm>
          <a:prstGeom prst="rect">
            <a:avLst/>
          </a:prstGeom>
          <a:noFill/>
          <a:ln>
            <a:noFill/>
          </a:ln>
        </p:spPr>
        <p:txBody>
          <a:bodyPr lIns="0" tIns="0" rIns="0" bIns="0"/>
          <a:lstStyle>
            <a:defPPr marL="432000" marR="0" lvl="0" indent="-324000">
              <a:spcBef>
                <a:spcPts val="0"/>
              </a:spcBef>
              <a:spcAft>
                <a:spcPts val="1528"/>
              </a:spcAft>
              <a:buSzPct val="45000"/>
              <a:buFont typeface="StarSymbol"/>
              <a:buNone/>
              <a:defRPr lang="tr-TR" sz="3470" b="0" i="0" u="none" strike="noStrike" kern="1200">
                <a:ln>
                  <a:noFill/>
                </a:ln>
                <a:latin typeface="Liberation Sans" pitchFamily="18"/>
                <a:ea typeface="Droid Sans Fallback" pitchFamily="2"/>
                <a:cs typeface="Lohit Hindi" pitchFamily="2"/>
              </a:defRPr>
            </a:defPPr>
            <a:lvl1pPr marL="432000" marR="0" lvl="0" indent="-324000">
              <a:spcBef>
                <a:spcPts val="0"/>
              </a:spcBef>
              <a:spcAft>
                <a:spcPts val="1528"/>
              </a:spcAft>
              <a:buSzPct val="45000"/>
              <a:buFont typeface="StarSymbol"/>
              <a:buChar char="●"/>
              <a:defRPr lang="tr-TR" sz="3470" b="0" i="0" u="none" strike="noStrike" kern="1200">
                <a:ln>
                  <a:noFill/>
                </a:ln>
                <a:latin typeface="Liberation Sans" pitchFamily="18"/>
                <a:ea typeface="Droid Sans Fallback" pitchFamily="2"/>
                <a:cs typeface="Lohit Hindi" pitchFamily="2"/>
              </a:defRPr>
            </a:lvl1pPr>
            <a:lvl2pPr marL="864000" marR="0" lvl="1" indent="-324000">
              <a:spcBef>
                <a:spcPts val="0"/>
              </a:spcBef>
              <a:spcAft>
                <a:spcPts val="1225"/>
              </a:spcAft>
              <a:buSzPct val="45000"/>
              <a:buFont typeface="StarSymbol"/>
              <a:buChar char="●"/>
              <a:defRPr lang="tr-TR" sz="3040" b="0" i="0" u="none" strike="noStrike" kern="1200">
                <a:ln>
                  <a:noFill/>
                </a:ln>
                <a:latin typeface="Liberation Sans" pitchFamily="18"/>
                <a:ea typeface="Droid Sans Fallback" pitchFamily="2"/>
                <a:cs typeface="Lohit Hindi" pitchFamily="2"/>
              </a:defRPr>
            </a:lvl2pPr>
            <a:lvl3pPr marL="1295999" marR="0" lvl="2" indent="-288000">
              <a:spcBef>
                <a:spcPts val="0"/>
              </a:spcBef>
              <a:spcAft>
                <a:spcPts val="916"/>
              </a:spcAft>
              <a:buSzPct val="75000"/>
              <a:buFont typeface="StarSymbol"/>
              <a:buChar char="–"/>
              <a:defRPr lang="tr-TR" sz="2600" b="0" i="0" u="none" strike="noStrike" kern="1200">
                <a:ln>
                  <a:noFill/>
                </a:ln>
                <a:latin typeface="Liberation Sans" pitchFamily="18"/>
                <a:ea typeface="Droid Sans Fallback" pitchFamily="2"/>
                <a:cs typeface="Lohit Hindi" pitchFamily="2"/>
              </a:defRPr>
            </a:lvl3pPr>
            <a:lvl4pPr marL="1728000" marR="0" lvl="3" indent="-216000">
              <a:spcBef>
                <a:spcPts val="0"/>
              </a:spcBef>
              <a:spcAft>
                <a:spcPts val="609"/>
              </a:spcAft>
              <a:buSzPct val="45000"/>
              <a:buFont typeface="StarSymbol"/>
              <a:buChar char="●"/>
              <a:defRPr lang="tr-TR" sz="2170" b="0" i="0" u="none" strike="noStrike" kern="1200">
                <a:ln>
                  <a:noFill/>
                </a:ln>
                <a:latin typeface="Liberation Sans" pitchFamily="18"/>
                <a:ea typeface="Droid Sans Fallback" pitchFamily="2"/>
                <a:cs typeface="Lohit Hindi" pitchFamily="2"/>
              </a:defRPr>
            </a:lvl4pPr>
            <a:lvl5pPr marL="2160000" marR="0" lvl="4" indent="-216000">
              <a:spcBef>
                <a:spcPts val="0"/>
              </a:spcBef>
              <a:spcAft>
                <a:spcPts val="303"/>
              </a:spcAft>
              <a:buSzPct val="75000"/>
              <a:buFont typeface="StarSymbol"/>
              <a:buChar char="–"/>
              <a:defRPr lang="tr-TR" sz="2170" b="0" i="0" u="none" strike="noStrike" kern="1200">
                <a:ln>
                  <a:noFill/>
                </a:ln>
                <a:latin typeface="Liberation Sans" pitchFamily="18"/>
                <a:ea typeface="Droid Sans Fallback" pitchFamily="2"/>
                <a:cs typeface="Lohit Hindi" pitchFamily="2"/>
              </a:defRPr>
            </a:lvl5pPr>
            <a:lvl6pPr marL="2592000" marR="0" lvl="5" indent="-216000">
              <a:spcBef>
                <a:spcPts val="0"/>
              </a:spcBef>
              <a:spcAft>
                <a:spcPts val="303"/>
              </a:spcAft>
              <a:buSzPct val="45000"/>
              <a:buFont typeface="StarSymbol"/>
              <a:buChar char="●"/>
              <a:defRPr lang="tr-TR" sz="2170" b="0" i="0" u="none" strike="noStrike" kern="1200">
                <a:ln>
                  <a:noFill/>
                </a:ln>
                <a:latin typeface="Liberation Sans" pitchFamily="18"/>
                <a:ea typeface="Droid Sans Fallback" pitchFamily="2"/>
                <a:cs typeface="Lohit Hindi" pitchFamily="2"/>
              </a:defRPr>
            </a:lvl6pPr>
            <a:lvl7pPr marL="3024000" marR="0" lvl="6" indent="-216000">
              <a:spcBef>
                <a:spcPts val="0"/>
              </a:spcBef>
              <a:spcAft>
                <a:spcPts val="303"/>
              </a:spcAft>
              <a:buSzPct val="45000"/>
              <a:buFont typeface="StarSymbol"/>
              <a:buChar char="●"/>
              <a:defRPr lang="tr-TR" sz="2170" b="0" i="0" u="none" strike="noStrike" kern="1200">
                <a:ln>
                  <a:noFill/>
                </a:ln>
                <a:latin typeface="Liberation Sans" pitchFamily="18"/>
                <a:ea typeface="Droid Sans Fallback" pitchFamily="2"/>
                <a:cs typeface="Lohit Hindi" pitchFamily="2"/>
              </a:defRPr>
            </a:lvl7pPr>
            <a:lvl8pPr marL="3456000" marR="0" lvl="7" indent="-216000">
              <a:spcBef>
                <a:spcPts val="0"/>
              </a:spcBef>
              <a:spcAft>
                <a:spcPts val="303"/>
              </a:spcAft>
              <a:buSzPct val="45000"/>
              <a:buFont typeface="StarSymbol"/>
              <a:buChar char="●"/>
              <a:defRPr lang="tr-TR" sz="2170" b="0" i="0" u="none" strike="noStrike" kern="1200">
                <a:ln>
                  <a:noFill/>
                </a:ln>
                <a:latin typeface="Liberation Sans" pitchFamily="18"/>
                <a:ea typeface="Droid Sans Fallback" pitchFamily="2"/>
                <a:cs typeface="Lohit Hindi" pitchFamily="2"/>
              </a:defRPr>
            </a:lvl8pPr>
            <a:lvl9pPr marL="3887999" marR="0" lvl="8" indent="-216000">
              <a:spcBef>
                <a:spcPts val="0"/>
              </a:spcBef>
              <a:spcAft>
                <a:spcPts val="303"/>
              </a:spcAft>
              <a:buSzPct val="45000"/>
              <a:buFont typeface="StarSymbol"/>
              <a:buChar char="●"/>
              <a:defRPr lang="tr-TR" sz="2170" b="0" i="0" u="none" strike="noStrike" kern="1200">
                <a:ln>
                  <a:noFill/>
                </a:ln>
                <a:latin typeface="Liberation Sans" pitchFamily="18"/>
                <a:ea typeface="Droid Sans Fallback" pitchFamily="2"/>
                <a:cs typeface="Lohit Hindi" pitchFamily="2"/>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txBox="1">
            <a:spLocks noGrp="1"/>
          </p:cNvSpPr>
          <p:nvPr>
            <p:ph type="dt" sz="half" idx="2"/>
          </p:nvPr>
        </p:nvSpPr>
        <p:spPr>
          <a:xfrm>
            <a:off x="503999" y="6886440"/>
            <a:ext cx="2348280" cy="520919"/>
          </a:xfrm>
          <a:prstGeom prst="rect">
            <a:avLst/>
          </a:prstGeom>
          <a:noFill/>
          <a:ln>
            <a:noFill/>
          </a:ln>
        </p:spPr>
        <p:txBody>
          <a:bodyPr lIns="0" tIns="0" rIns="0" bIns="0" anchorCtr="0"/>
          <a:lstStyle>
            <a:lvl1pPr lvl="0" rtl="0" hangingPunct="0">
              <a:buNone/>
              <a:tabLst/>
              <a:defRPr lang="tr-TR" sz="1400" kern="1200">
                <a:latin typeface="Times New Roman" pitchFamily="18"/>
                <a:ea typeface="Arial Unicode MS" pitchFamily="2"/>
                <a:cs typeface="Tahoma" pitchFamily="2"/>
              </a:defRPr>
            </a:lvl1pPr>
          </a:lstStyle>
          <a:p>
            <a:pPr lvl="0"/>
            <a:endParaRPr lang="tr-TR"/>
          </a:p>
        </p:txBody>
      </p:sp>
      <p:sp>
        <p:nvSpPr>
          <p:cNvPr id="5" name="Altbilgi Yer Tutucusu 4"/>
          <p:cNvSpPr txBox="1">
            <a:spLocks noGrp="1"/>
          </p:cNvSpPr>
          <p:nvPr>
            <p:ph type="ftr" sz="quarter" idx="3"/>
          </p:nvPr>
        </p:nvSpPr>
        <p:spPr>
          <a:xfrm>
            <a:off x="3447000" y="6886440"/>
            <a:ext cx="3195000" cy="520919"/>
          </a:xfrm>
          <a:prstGeom prst="rect">
            <a:avLst/>
          </a:prstGeom>
          <a:noFill/>
          <a:ln>
            <a:noFill/>
          </a:ln>
        </p:spPr>
        <p:txBody>
          <a:bodyPr lIns="0" tIns="0" rIns="0" bIns="0" anchorCtr="0"/>
          <a:lstStyle>
            <a:lvl1pPr lvl="0" algn="ctr" rtl="0" hangingPunct="0">
              <a:buNone/>
              <a:tabLst/>
              <a:defRPr lang="tr-TR" sz="1400" kern="1200">
                <a:latin typeface="Times New Roman" pitchFamily="18"/>
                <a:ea typeface="Arial Unicode MS" pitchFamily="2"/>
                <a:cs typeface="Tahoma" pitchFamily="2"/>
              </a:defRPr>
            </a:lvl1pPr>
          </a:lstStyle>
          <a:p>
            <a:pPr lvl="0"/>
            <a:endParaRPr lang="tr-TR"/>
          </a:p>
        </p:txBody>
      </p:sp>
      <p:sp>
        <p:nvSpPr>
          <p:cNvPr id="6" name="Slayt Numarası Yer Tutucusu 5"/>
          <p:cNvSpPr txBox="1">
            <a:spLocks noGrp="1"/>
          </p:cNvSpPr>
          <p:nvPr>
            <p:ph type="sldNum" sz="quarter" idx="4"/>
          </p:nvPr>
        </p:nvSpPr>
        <p:spPr>
          <a:xfrm>
            <a:off x="7227000" y="6886440"/>
            <a:ext cx="2348280" cy="520919"/>
          </a:xfrm>
          <a:prstGeom prst="rect">
            <a:avLst/>
          </a:prstGeom>
          <a:noFill/>
          <a:ln>
            <a:noFill/>
          </a:ln>
        </p:spPr>
        <p:txBody>
          <a:bodyPr lIns="0" tIns="0" rIns="0" bIns="0" anchorCtr="0"/>
          <a:lstStyle>
            <a:lvl1pPr lvl="0" algn="r" rtl="0" hangingPunct="0">
              <a:buNone/>
              <a:tabLst/>
              <a:defRPr lang="tr-TR" sz="1400" kern="1200">
                <a:latin typeface="Times New Roman" pitchFamily="18"/>
                <a:ea typeface="Arial Unicode MS" pitchFamily="2"/>
                <a:cs typeface="Tahoma" pitchFamily="2"/>
              </a:defRPr>
            </a:lvl1pPr>
          </a:lstStyle>
          <a:p>
            <a:pPr lvl="0"/>
            <a:fld id="{7580FFFA-D895-4E7C-AE76-872795E96C5E}" type="slidenum">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tr-TR" sz="4760" b="0" i="0" u="none" strike="noStrike" kern="1200">
          <a:ln>
            <a:noFill/>
          </a:ln>
          <a:solidFill>
            <a:srgbClr val="FFFFFF"/>
          </a:solidFill>
          <a:latin typeface="Liberation Sans" pitchFamily="18"/>
        </a:defRPr>
      </a:lvl1pPr>
    </p:titleStyle>
    <p:bodyStyle>
      <a:lvl1pPr marL="0" marR="0" indent="0" rtl="0" hangingPunct="0">
        <a:spcBef>
          <a:spcPts val="0"/>
        </a:spcBef>
        <a:spcAft>
          <a:spcPts val="1528"/>
        </a:spcAft>
        <a:tabLst/>
        <a:defRPr lang="tr-TR" sz="3470" b="0" i="0" u="none" strike="noStrike" kern="1200">
          <a:ln>
            <a:noFill/>
          </a:ln>
          <a:latin typeface="Liberation Sans" pitchFamily="18"/>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503999" y="-2520"/>
            <a:ext cx="9071640" cy="81604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tr-TR" sz="9600"/>
              <a:t>TEBLİGAT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Metin Yer Tutucusu 1"/>
          <p:cNvSpPr txBox="1">
            <a:spLocks noGrp="1"/>
          </p:cNvSpPr>
          <p:nvPr>
            <p:ph type="body" idx="4294967295"/>
          </p:nvPr>
        </p:nvSpPr>
        <p:spPr>
          <a:xfrm>
            <a:off x="503999" y="180000"/>
            <a:ext cx="9072000" cy="594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endParaRPr lang="tr-TR" sz="4800"/>
          </a:p>
          <a:p>
            <a:pPr marL="0" lvl="0" indent="0">
              <a:buNone/>
            </a:pPr>
            <a:endParaRPr lang="tr-TR" sz="2800"/>
          </a:p>
        </p:txBody>
      </p:sp>
      <p:sp>
        <p:nvSpPr>
          <p:cNvPr id="3" name="Metin Yer Tutucusu 2"/>
          <p:cNvSpPr txBox="1">
            <a:spLocks noGrp="1"/>
          </p:cNvSpPr>
          <p:nvPr>
            <p:ph type="body" idx="4294967295"/>
          </p:nvPr>
        </p:nvSpPr>
        <p:spPr>
          <a:xfrm>
            <a:off x="180000" y="180000"/>
            <a:ext cx="9540000" cy="720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r>
              <a:rPr lang="tr-TR" sz="2000">
                <a:solidFill>
                  <a:srgbClr val="000000"/>
                </a:solidFill>
              </a:rPr>
              <a:t> 1- 213 sayılı Vergi Usul Kanununun 93. maddesinde, tebligatın adresleri bilinenlere posta vasıtasıyla ilmuhaberli taahhütlü olarak, adresleri bilinmeyenlere ise ilan yolu ile yapılacağı, bilinen adresler; 101. maddesinin 1. fıkrasının (1) ve (2) numaralı bentlerinde, işyeri adresleri ve (3) numaralı bendinde, adres kayıt sisteminde bulunan yerleşim yeri adresi olarak sayıldıktan sonra aynı maddenin 3. fıkrasında, işyeri adresinde tebliğ yapılacak olanların bu adresinde bulunamaması, işin bırakılması veya işin bırakılmış addolunması hallerinde tebliğin, gerçek kişilerde kendisinin, tüzel kişilerde bunların başkan, müdür veya kanuni temsilcilerinden birinin, tüzel kişiliği olmayan teşekküllerde ise bunları idare edenler veya varsa temsilcilerinden herhangi birinin adres kayıt sisteminde bulunan yerleşim yeri adresinde yapılacağı, </a:t>
            </a:r>
            <a:r>
              <a:rPr lang="tr-TR" sz="2000" u="sng">
                <a:solidFill>
                  <a:srgbClr val="000000"/>
                </a:solidFill>
              </a:rPr>
              <a:t>102. maddesinin 5. fıkrasında,  bu Kanunun 101. maddesinin 1. fıkrasının (3) numaralı bendinde sayılan adrese tebliğe çıkılan hallerde, tebliğ yapılacak kişinin adresinde bulunamaması durumunda (Bulunamama durumu o adresten geçici ayrılmaları da kapsar.) durumun, posta memuru tarafından tebliğ alındısı üzerine şerh ve imza edilerek, tebliğ evrakının gönderildiği idareye iade edileceği, bunun üzerine tebliği çıkaran merci tarafından tayin olunacak </a:t>
            </a:r>
            <a:r>
              <a:rPr lang="tr-TR" sz="2000" b="1" u="sng">
                <a:solidFill>
                  <a:srgbClr val="000000"/>
                </a:solidFill>
              </a:rPr>
              <a:t>münasip bir süre</a:t>
            </a:r>
            <a:r>
              <a:rPr lang="tr-TR" sz="2000" u="sng">
                <a:solidFill>
                  <a:srgbClr val="000000"/>
                </a:solidFill>
              </a:rPr>
              <a:t> sonra yeniden tebliğ çıkarılacağı, ikinci defa çıkarılan tebliğ evrakı da aynı sebeplerle tebliğ edilemezse, tebliğ evrakının gönderildiği idareden alınabileceği şerhini içeren bir pusulanın kapıya yapıştırılacağı, bu durumun, posta memuru tarafından tebliğ alındısı üzerine şerh ve imza edilerek, tebliğ evrakının, gönderildiği idareye iade edileceği, tebliğ evrakının pusulanın yapıştırıldığı tarihten itibaren on beş gün içerisinde muhatabı tarafından alınması hâlinde alındığı günde, bu süre içerisinde alınmaması hâlinde ise on beşinci günde tebliğin yapılmış sayılacağı, hüküm altına alınmıştır.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Metin Yer Tutucusu 1"/>
          <p:cNvSpPr txBox="1">
            <a:spLocks noGrp="1"/>
          </p:cNvSpPr>
          <p:nvPr>
            <p:ph type="body" idx="4294967295"/>
          </p:nvPr>
        </p:nvSpPr>
        <p:spPr>
          <a:xfrm>
            <a:off x="503999" y="180000"/>
            <a:ext cx="9072000" cy="594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endParaRPr lang="tr-TR" sz="4800"/>
          </a:p>
          <a:p>
            <a:pPr marL="0" lvl="0" indent="0">
              <a:buNone/>
            </a:pPr>
            <a:endParaRPr lang="tr-TR" sz="2800"/>
          </a:p>
        </p:txBody>
      </p:sp>
      <p:sp>
        <p:nvSpPr>
          <p:cNvPr id="3" name="Metin Yer Tutucusu 2"/>
          <p:cNvSpPr txBox="1">
            <a:spLocks noGrp="1"/>
          </p:cNvSpPr>
          <p:nvPr>
            <p:ph type="body" idx="4294967295"/>
          </p:nvPr>
        </p:nvSpPr>
        <p:spPr>
          <a:xfrm>
            <a:off x="180000" y="180000"/>
            <a:ext cx="9540000" cy="720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r>
              <a:rPr lang="tr-TR" sz="2000">
                <a:solidFill>
                  <a:srgbClr val="000000"/>
                </a:solidFill>
              </a:rPr>
              <a:t> </a:t>
            </a:r>
          </a:p>
          <a:p>
            <a:pPr marL="0" lvl="0" indent="0" algn="just">
              <a:buNone/>
            </a:pPr>
            <a:endParaRPr lang="tr-TR" sz="2000">
              <a:solidFill>
                <a:srgbClr val="000000"/>
              </a:solidFill>
            </a:endParaRPr>
          </a:p>
          <a:p>
            <a:pPr marL="0" lvl="0" indent="0" algn="just">
              <a:buNone/>
            </a:pPr>
            <a:r>
              <a:rPr lang="tr-TR" sz="2800">
                <a:solidFill>
                  <a:srgbClr val="000000"/>
                </a:solidFill>
              </a:rPr>
              <a:t> 		Aynı Kanunun "Kanuni ve İdare Süreler" başlıklı 14.maddesinde, vergi muamelelerinde sürelerin vergi kanunları ile belli edileceği, Kanunda açıkça yazılı olmayan hallerde 15 günden aşağı olmamak şartıyla bu süreyi, tebliği yapacak olan idarenin belirleyerek, ilgiliye tebliğ edeceği hüküm altına alınmıştır.</a:t>
            </a:r>
          </a:p>
          <a:p>
            <a:pPr marL="0" lvl="0" indent="0" algn="just">
              <a:buNone/>
            </a:pPr>
            <a:r>
              <a:rPr lang="tr-TR" sz="2800">
                <a:solidFill>
                  <a:srgbClr val="000000"/>
                </a:solidFill>
              </a:rPr>
              <a:t> 		 213 Kanunun 14. maddesinde, kanunda açıkça yazılı olmayan hallerde 15 günden aşağı olmamak şartıyla bu süreyi, tebliği yapacak olan idarenin belirleyeceği ve ilgiliye tebliğ edeceği düzenlemesine yer verildiği, şu halde aynı kanunun 102. maddesinin beşinci fıkrasında belirtilen, tayin olunacak münasip bir sürenin 15 günden az olamayacağı</a:t>
            </a:r>
          </a:p>
          <a:p>
            <a:pPr marL="0" lvl="0" indent="0" algn="just">
              <a:buNone/>
            </a:pPr>
            <a:endParaRPr lang="tr-TR" sz="200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Metin Yer Tutucusu 1"/>
          <p:cNvSpPr txBox="1">
            <a:spLocks noGrp="1"/>
          </p:cNvSpPr>
          <p:nvPr>
            <p:ph type="body" idx="4294967295"/>
          </p:nvPr>
        </p:nvSpPr>
        <p:spPr>
          <a:xfrm>
            <a:off x="503999" y="180000"/>
            <a:ext cx="9072000" cy="594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endParaRPr lang="tr-TR" sz="4800"/>
          </a:p>
          <a:p>
            <a:pPr marL="0" lvl="0" indent="0">
              <a:buNone/>
            </a:pPr>
            <a:endParaRPr lang="tr-TR" sz="2800"/>
          </a:p>
        </p:txBody>
      </p:sp>
      <p:sp>
        <p:nvSpPr>
          <p:cNvPr id="3" name="Metin Yer Tutucusu 2"/>
          <p:cNvSpPr txBox="1">
            <a:spLocks noGrp="1"/>
          </p:cNvSpPr>
          <p:nvPr>
            <p:ph type="body" idx="4294967295"/>
          </p:nvPr>
        </p:nvSpPr>
        <p:spPr>
          <a:xfrm>
            <a:off x="180000" y="180000"/>
            <a:ext cx="9540000" cy="720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r>
              <a:rPr lang="tr-TR" sz="2000">
                <a:solidFill>
                  <a:srgbClr val="000000"/>
                </a:solidFill>
              </a:rPr>
              <a:t> </a:t>
            </a:r>
          </a:p>
          <a:p>
            <a:pPr marL="0" lvl="0" indent="0" algn="just">
              <a:buNone/>
            </a:pPr>
            <a:r>
              <a:rPr lang="tr-TR" sz="2800">
                <a:solidFill>
                  <a:srgbClr val="000000"/>
                </a:solidFill>
              </a:rPr>
              <a:t>2- 25/10/2017 tarih, 1680460 sayılı başvurusu ile mükellefiyet kaydının sona erdirilmesi için yaptığı işi bırakma bildirimine istinaden, vergi inceleme raporunda da belirtildiği üzere 31/12/2016 tarihi itibariyle mükellefiyet kaydının sona erdirildiği, dava konusu vergi ve cezalara ilişkin ihbarnamelerin ise 14/02/2018 tarihinde elektronik ortamda davacıya tebliğ edildiği görülmüştür. 213 sayılı Vergi Usul Kanununun 101. maddesinin 3. fıkrasında, işin bırakılması halinde tebliğin, gerçek kişilerin adres kayıt sisteminde bulunan yerleşim yeri adresinde yapılacağı hüküm altına alınmıştır. Davacı adına düzenlenen ihbarnamelerin MERNİS adresine gönderilmesi gerekirken, </a:t>
            </a:r>
            <a:r>
              <a:rPr lang="tr-TR" sz="2800" b="1">
                <a:solidFill>
                  <a:srgbClr val="000000"/>
                </a:solidFill>
              </a:rPr>
              <a:t>davacının vergi mükellefiyetine bağlı olarak dahil olduğu elektronik tebligat sistemi üzerinden, mükellefiyetinin sona ermesinden sonraki bir tarihte yapılan elektronik tebliğin usulüne uygun olmadığı</a:t>
            </a:r>
          </a:p>
          <a:p>
            <a:pPr marL="0" lvl="0" indent="0" algn="just">
              <a:buNone/>
            </a:pPr>
            <a:endParaRPr lang="tr-TR" sz="200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Metin Yer Tutucusu 1"/>
          <p:cNvSpPr txBox="1">
            <a:spLocks noGrp="1"/>
          </p:cNvSpPr>
          <p:nvPr>
            <p:ph type="body" idx="4294967295"/>
          </p:nvPr>
        </p:nvSpPr>
        <p:spPr>
          <a:xfrm>
            <a:off x="503999" y="180000"/>
            <a:ext cx="9072000" cy="594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endParaRPr lang="tr-TR" sz="4800"/>
          </a:p>
          <a:p>
            <a:pPr marL="0" lvl="0" indent="0">
              <a:buNone/>
            </a:pPr>
            <a:endParaRPr lang="tr-TR" sz="2800"/>
          </a:p>
        </p:txBody>
      </p:sp>
      <p:sp>
        <p:nvSpPr>
          <p:cNvPr id="3" name="Metin Yer Tutucusu 2"/>
          <p:cNvSpPr txBox="1">
            <a:spLocks noGrp="1"/>
          </p:cNvSpPr>
          <p:nvPr>
            <p:ph type="body" idx="4294967295"/>
          </p:nvPr>
        </p:nvSpPr>
        <p:spPr>
          <a:xfrm>
            <a:off x="180000" y="180000"/>
            <a:ext cx="9540000" cy="720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r>
              <a:rPr lang="tr-TR" sz="2000">
                <a:solidFill>
                  <a:srgbClr val="000000"/>
                </a:solidFill>
              </a:rPr>
              <a:t> </a:t>
            </a:r>
          </a:p>
          <a:p>
            <a:pPr marL="0" lvl="0" indent="0" algn="just">
              <a:buNone/>
            </a:pPr>
            <a:r>
              <a:rPr lang="tr-TR" sz="2800">
                <a:solidFill>
                  <a:srgbClr val="000000"/>
                </a:solidFill>
              </a:rPr>
              <a:t>3- Olayda, elektronik ortamda tebliği gerçekleştiren Maliye Bakanlığı tarafından verilen ara karar cevabının değerlendirilmesinden; öncelikle, ilgili belgenin "gönderildiği tarih" ile "tebliğ tarihinin" HATALI OLARAK aynı gösterildiğinin tespit edildiği bildirilerek, bir bakıma hata kabul edilerek ekran görüntüsüne ilişkin DÜZELTMENİN YAPILDIĞI, ancak davacı iddialarını karşılayacak yeterli teknik açıklama yapılmadığı, diğer hususlara ilişkin olarak ise istenen nitelikte açıklama yapılmadığı görülmüştür.</a:t>
            </a:r>
          </a:p>
          <a:p>
            <a:pPr marL="0" lvl="0" indent="0" algn="just">
              <a:buNone/>
            </a:pPr>
            <a:r>
              <a:rPr lang="tr-TR" sz="2800">
                <a:solidFill>
                  <a:srgbClr val="000000"/>
                </a:solidFill>
              </a:rPr>
              <a:t> e-tebliğin yasa ile öngörülen usullere uygun olarak yapıldığının somut olarak ortaya konulmaması nedeniyle, usulsüz olduğu sonucuna varılarak, e-tebliğe konu kamu alacağının usulüne uygun olarak kesinleşmemesi nedeniyle düzenlenen ödeme emrinde hukuka uygunluk bulunmamaktadır. 9 Vergi E:2019/1440 18/11/2019 tarih YD</a:t>
            </a:r>
          </a:p>
          <a:p>
            <a:pPr marL="0" lvl="0" indent="0" algn="just">
              <a:buNone/>
            </a:pPr>
            <a:endParaRPr lang="tr-TR" sz="200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Metin Yer Tutucusu 1"/>
          <p:cNvSpPr txBox="1">
            <a:spLocks noGrp="1"/>
          </p:cNvSpPr>
          <p:nvPr>
            <p:ph type="body" idx="4294967295"/>
          </p:nvPr>
        </p:nvSpPr>
        <p:spPr>
          <a:xfrm>
            <a:off x="503999" y="180000"/>
            <a:ext cx="9072000" cy="594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endParaRPr lang="tr-TR" sz="4800"/>
          </a:p>
          <a:p>
            <a:pPr marL="0" lvl="0" indent="0">
              <a:buNone/>
            </a:pPr>
            <a:endParaRPr lang="tr-TR" sz="2800"/>
          </a:p>
        </p:txBody>
      </p:sp>
      <p:sp>
        <p:nvSpPr>
          <p:cNvPr id="3" name="Metin Yer Tutucusu 2"/>
          <p:cNvSpPr txBox="1">
            <a:spLocks noGrp="1"/>
          </p:cNvSpPr>
          <p:nvPr>
            <p:ph type="body" idx="4294967295"/>
          </p:nvPr>
        </p:nvSpPr>
        <p:spPr>
          <a:xfrm>
            <a:off x="180000" y="180000"/>
            <a:ext cx="9540000" cy="720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r>
              <a:rPr lang="tr-TR" sz="2000">
                <a:solidFill>
                  <a:srgbClr val="000000"/>
                </a:solidFill>
              </a:rPr>
              <a:t> </a:t>
            </a:r>
          </a:p>
          <a:p>
            <a:pPr marL="0" lvl="0" indent="0" algn="just">
              <a:buNone/>
            </a:pPr>
            <a:r>
              <a:rPr lang="tr-TR" sz="2800">
                <a:solidFill>
                  <a:srgbClr val="000000"/>
                </a:solidFill>
              </a:rPr>
              <a:t>4- </a:t>
            </a:r>
            <a:r>
              <a:rPr lang="tr-TR" sz="2400">
                <a:solidFill>
                  <a:srgbClr val="000000"/>
                </a:solidFill>
                <a:latin typeface="Arial" pitchFamily="34"/>
              </a:rPr>
              <a:t>..temyiz başvurusu sırasında ödenmeyen posta giderlerinin yedi gün içerisinde ödenmesi bildirimine  ilişkin yazının, davalı idareyi temsile yetkili olan vekilin bağlı olduğu birimin ulusal elektronik tebligat sisteminde UETS'de kayıtlı elektronik tebligat adresine tebliğ edilmesi; şayet, davalı idareyi temsile yetkili vekilin bağlı olduğu birimin UETS'ye kayıtlı elektronik tebligat adresi bulunmuyor ise, tebligatın davalı idarenin daha önce tebligat yapılan adresine elektronik tebligat dışındaki yöntemle yapılmasının gerekeceği açık olduğundan, İdare Mahkemesince davalı idare vekilinin elektronik tebligat adresine tebliğ edilen para isteme yazısında verilen süre içerisinde davalı idarece posta giderinin ödenmediğinden bahisle, kararın temyiz edilmemiş sayılmasına hükmedilmesinde hukuki isabet görülmemiştir. (Danıştay İkinci Dairesinin 31/10/2019 tarih ve E:2019/2033, K:2019/5757 sayılı kararı)</a:t>
            </a:r>
          </a:p>
          <a:p>
            <a:pPr marL="0" lvl="0" indent="0" algn="just">
              <a:buNone/>
            </a:pPr>
            <a:r>
              <a:rPr lang="tr-TR" sz="2400">
                <a:solidFill>
                  <a:srgbClr val="000000"/>
                </a:solidFill>
                <a:latin typeface="Arial" pitchFamily="34"/>
              </a:rPr>
              <a:t> 	İlgililerin mahkemeye erişim haklarının ve adil yargılanma haklarının ulusal ve ulusal üstü düzenlemeler ile korunan temel haklardan olduğu göz önüne alındığında; tebligata ilişkin iş ve işlemlerin mevzuatına uygun ve tam olarak yapılmasının önemi ortadadır.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Metin Yer Tutucusu 1"/>
          <p:cNvSpPr txBox="1">
            <a:spLocks noGrp="1"/>
          </p:cNvSpPr>
          <p:nvPr>
            <p:ph type="body" idx="4294967295"/>
          </p:nvPr>
        </p:nvSpPr>
        <p:spPr>
          <a:xfrm>
            <a:off x="503999" y="180000"/>
            <a:ext cx="9072000" cy="594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endParaRPr lang="tr-TR" sz="4800"/>
          </a:p>
          <a:p>
            <a:pPr marL="0" lvl="0" indent="0">
              <a:buNone/>
            </a:pPr>
            <a:endParaRPr lang="tr-TR" sz="2800"/>
          </a:p>
        </p:txBody>
      </p:sp>
      <p:sp>
        <p:nvSpPr>
          <p:cNvPr id="3" name="Metin Yer Tutucusu 2"/>
          <p:cNvSpPr txBox="1">
            <a:spLocks noGrp="1"/>
          </p:cNvSpPr>
          <p:nvPr>
            <p:ph type="body" idx="4294967295"/>
          </p:nvPr>
        </p:nvSpPr>
        <p:spPr>
          <a:xfrm>
            <a:off x="180000" y="180000"/>
            <a:ext cx="9540000" cy="720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r>
              <a:rPr lang="tr-TR" sz="2000">
                <a:solidFill>
                  <a:srgbClr val="000000"/>
                </a:solidFill>
              </a:rPr>
              <a:t> </a:t>
            </a:r>
            <a:r>
              <a:rPr lang="tr-TR" sz="2800">
                <a:solidFill>
                  <a:srgbClr val="000000"/>
                </a:solidFill>
                <a:latin typeface="Arial" pitchFamily="34"/>
              </a:rPr>
              <a:t>5- </a:t>
            </a:r>
            <a:r>
              <a:rPr lang="tr-TR" sz="2400">
                <a:solidFill>
                  <a:srgbClr val="000000"/>
                </a:solidFill>
                <a:latin typeface="Arial" pitchFamily="34"/>
              </a:rPr>
              <a:t>.. davacı şirket adına düzenlenen defter ve belge isteme yazısına ilişkin tebliğ alındısında tebliğin yapılacağı sırada </a:t>
            </a:r>
            <a:r>
              <a:rPr lang="tr-TR" sz="2400" u="sng">
                <a:solidFill>
                  <a:srgbClr val="000000"/>
                </a:solidFill>
                <a:latin typeface="Arial" pitchFamily="34"/>
              </a:rPr>
              <a:t>şirketin muhatabının işyerinde bulunmadığına dair bir açıklamaya yer verilmediği gibi, tebliği alan Yaren Demirtaş adlı kişinin davacı şirketin çalışanı olup olmadığının da araştırılmadığı, bu nedenle de davacı şirket adına düzenlenen defter ve belge isteme yazısının usulüne uygun olarak tebliğ edilmediği</a:t>
            </a:r>
            <a:r>
              <a:rPr lang="tr-TR" sz="2400">
                <a:solidFill>
                  <a:srgbClr val="000000"/>
                </a:solidFill>
                <a:latin typeface="Arial" pitchFamily="34"/>
              </a:rPr>
              <a:t> görülmekle, yasaya ve usule uygun bir vergi incelemesi yapıldığından da bahsedilemeyeceğinden, dava konusu vergi ziyaı cezalı özel tüketim vergisi tarhiyatında  hukuka uygunluk bulunmadığı sonucuna varılmıştır.</a:t>
            </a:r>
          </a:p>
          <a:p>
            <a:pPr marL="0" lvl="0" indent="0" algn="just">
              <a:buNone/>
            </a:pPr>
            <a:r>
              <a:rPr lang="tr-TR" sz="2400" u="sng">
                <a:solidFill>
                  <a:srgbClr val="000000"/>
                </a:solidFill>
                <a:latin typeface="Arial" pitchFamily="34"/>
              </a:rPr>
              <a:t>davacı şirkete ait olduğu hususunda ihtilaf bulunmayan işyeri adresinde, iş saatleri içerisinde, şirket yetkililerinin bulunmadığı sırada, şirket çalışanı olmayan bir kişinin, davacı adına gelen tebligatı şirket çalışanı olarak imza karşılığı almasının normal ve mutad olmaması karşısında, tebligat yapılan şahsın şirket çalışanı olduğunun kabulü gerekmekte olup;tebligatta, 213 sayılı Yasanın yukarıda yer verilen 94'üncü maddesine aykırılık bulunmadığı</a:t>
            </a:r>
            <a:r>
              <a:rPr lang="tr-TR" sz="2400">
                <a:solidFill>
                  <a:srgbClr val="000000"/>
                </a:solidFill>
                <a:latin typeface="Arial" pitchFamily="34"/>
              </a:rPr>
              <a:t> (Danıştay 7. Daire  Başkanlığı'nın  02/10/2017 gün ve 2016/1548 Esas, 2017/5471 sayılı kararı)</a:t>
            </a:r>
          </a:p>
          <a:p>
            <a:pPr marL="0" lvl="0" indent="0" algn="just">
              <a:buNone/>
            </a:pPr>
            <a:endParaRPr lang="tr-TR" sz="2400">
              <a:solidFill>
                <a:srgbClr val="000000"/>
              </a:solidFill>
              <a:latin typeface="Arial" pitchFamily="34"/>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Metin Yer Tutucusu 1"/>
          <p:cNvSpPr txBox="1">
            <a:spLocks noGrp="1"/>
          </p:cNvSpPr>
          <p:nvPr>
            <p:ph type="body" idx="4294967295"/>
          </p:nvPr>
        </p:nvSpPr>
        <p:spPr>
          <a:xfrm>
            <a:off x="503999" y="180000"/>
            <a:ext cx="9072000" cy="594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endParaRPr lang="tr-TR" sz="4800"/>
          </a:p>
          <a:p>
            <a:pPr marL="0" lvl="0" indent="0">
              <a:buNone/>
            </a:pPr>
            <a:endParaRPr lang="tr-TR" sz="2800"/>
          </a:p>
        </p:txBody>
      </p:sp>
      <p:sp>
        <p:nvSpPr>
          <p:cNvPr id="3" name="Metin Yer Tutucusu 2"/>
          <p:cNvSpPr txBox="1">
            <a:spLocks noGrp="1"/>
          </p:cNvSpPr>
          <p:nvPr>
            <p:ph type="body" idx="4294967295"/>
          </p:nvPr>
        </p:nvSpPr>
        <p:spPr>
          <a:xfrm>
            <a:off x="180000" y="180000"/>
            <a:ext cx="9540000" cy="7200000"/>
          </a:xfrm>
        </p:spPr>
        <p:txBody>
          <a:bodyPr/>
          <a:lstStyle>
            <a:defPPr marL="432000" marR="0" lvl="0" indent="-324000">
              <a:spcBef>
                <a:spcPts val="0"/>
              </a:spcBef>
              <a:spcAft>
                <a:spcPts val="1528"/>
              </a:spcAft>
              <a:buClr>
                <a:srgbClr val="FFFFFF"/>
              </a:buClr>
              <a:buSzPct val="45000"/>
              <a:buFont typeface="StarSymbol"/>
              <a:buNone/>
              <a:defRPr lang="tr-TR" sz="3470" b="0" i="0" u="none" strike="noStrike" kern="1200">
                <a:ln>
                  <a:noFill/>
                </a:ln>
                <a:solidFill>
                  <a:srgbClr val="FFFFFF"/>
                </a:solidFill>
                <a:latin typeface="Liberation Sans" pitchFamily="18"/>
                <a:ea typeface="Droid Sans Fallback" pitchFamily="2"/>
                <a:cs typeface="Lohit Hindi" pitchFamily="2"/>
              </a:defRPr>
            </a:defPPr>
            <a:lvl1pPr marL="432000" marR="0" lvl="0" indent="-324000">
              <a:spcBef>
                <a:spcPts val="0"/>
              </a:spcBef>
              <a:spcAft>
                <a:spcPts val="1528"/>
              </a:spcAft>
              <a:buClr>
                <a:srgbClr val="FFFFFF"/>
              </a:buClr>
              <a:buSzPct val="45000"/>
              <a:buFont typeface="StarSymbol"/>
              <a:buChar char="●"/>
              <a:defRPr lang="tr-TR" sz="3470" b="0" i="0" u="none" strike="noStrike" kern="1200">
                <a:ln>
                  <a:noFill/>
                </a:ln>
                <a:solidFill>
                  <a:srgbClr val="FFFFFF"/>
                </a:solidFill>
                <a:latin typeface="Liberation Sans" pitchFamily="18"/>
                <a:ea typeface="Droid Sans Fallback" pitchFamily="2"/>
                <a:cs typeface="Lohit Hindi" pitchFamily="2"/>
              </a:defRPr>
            </a:lvl1pPr>
            <a:lvl2pPr marL="864000" marR="0" lvl="1" indent="-324000">
              <a:spcBef>
                <a:spcPts val="0"/>
              </a:spcBef>
              <a:spcAft>
                <a:spcPts val="1225"/>
              </a:spcAft>
              <a:buClr>
                <a:srgbClr val="FFFFFF"/>
              </a:buClr>
              <a:buSzPct val="45000"/>
              <a:buFont typeface="StarSymbol"/>
              <a:buChar char="●"/>
              <a:defRPr lang="tr-TR" sz="3040" b="0" i="0" u="none" strike="noStrike" kern="1200">
                <a:ln>
                  <a:noFill/>
                </a:ln>
                <a:solidFill>
                  <a:srgbClr val="FFFFFF"/>
                </a:solidFill>
                <a:latin typeface="Liberation Sans" pitchFamily="18"/>
                <a:ea typeface="Droid Sans Fallback" pitchFamily="2"/>
                <a:cs typeface="Lohit Hindi" pitchFamily="2"/>
              </a:defRPr>
            </a:lvl2pPr>
            <a:lvl3pPr marL="1295999" marR="0" lvl="2" indent="-288000">
              <a:spcBef>
                <a:spcPts val="0"/>
              </a:spcBef>
              <a:spcAft>
                <a:spcPts val="916"/>
              </a:spcAft>
              <a:buClr>
                <a:srgbClr val="FFFFFF"/>
              </a:buClr>
              <a:buSzPct val="75000"/>
              <a:buFont typeface="StarSymbol"/>
              <a:buChar char="–"/>
              <a:defRPr lang="tr-TR" sz="2600" b="0" i="0" u="none" strike="noStrike" kern="1200">
                <a:ln>
                  <a:noFill/>
                </a:ln>
                <a:solidFill>
                  <a:srgbClr val="FFFFFF"/>
                </a:solidFill>
                <a:latin typeface="Liberation Sans" pitchFamily="18"/>
                <a:ea typeface="Droid Sans Fallback" pitchFamily="2"/>
                <a:cs typeface="Lohit Hindi" pitchFamily="2"/>
              </a:defRPr>
            </a:lvl3pPr>
            <a:lvl4pPr marL="1728000" marR="0" lvl="3" indent="-216000">
              <a:spcBef>
                <a:spcPts val="0"/>
              </a:spcBef>
              <a:spcAft>
                <a:spcPts val="609"/>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4pPr>
            <a:lvl5pPr marL="2160000" marR="0" lvl="4" indent="-216000">
              <a:spcBef>
                <a:spcPts val="0"/>
              </a:spcBef>
              <a:spcAft>
                <a:spcPts val="303"/>
              </a:spcAft>
              <a:buClr>
                <a:srgbClr val="FFFFFF"/>
              </a:buClr>
              <a:buSzPct val="7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5pPr>
            <a:lvl6pPr marL="2592000" marR="0" lvl="5"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6pPr>
            <a:lvl7pPr marL="3024000" marR="0" lvl="6"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7pPr>
            <a:lvl8pPr marL="3456000" marR="0" lvl="7"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8pPr>
            <a:lvl9pPr marL="3887999" marR="0" lvl="8" indent="-216000">
              <a:spcBef>
                <a:spcPts val="0"/>
              </a:spcBef>
              <a:spcAft>
                <a:spcPts val="303"/>
              </a:spcAft>
              <a:buClr>
                <a:srgbClr val="FFFFFF"/>
              </a:buClr>
              <a:buSzPct val="45000"/>
              <a:buFont typeface="StarSymbol"/>
              <a:buChar char="●"/>
              <a:defRPr lang="tr-TR" sz="2170" b="0" i="0" u="none" strike="noStrike" kern="1200">
                <a:ln>
                  <a:noFill/>
                </a:ln>
                <a:solidFill>
                  <a:srgbClr val="FFFFFF"/>
                </a:solidFill>
                <a:latin typeface="Liberation Sans" pitchFamily="18"/>
                <a:ea typeface="Droid Sans Fallback" pitchFamily="2"/>
                <a:cs typeface="Lohit Hindi" pitchFamily="2"/>
              </a:defRPr>
            </a:lvl9pPr>
          </a:lstStyle>
          <a:p>
            <a:pPr marL="0" lvl="0" indent="0" algn="just">
              <a:buNone/>
            </a:pPr>
            <a:r>
              <a:rPr lang="tr-TR" sz="2400">
                <a:solidFill>
                  <a:srgbClr val="000000"/>
                </a:solidFill>
                <a:latin typeface="Arial" pitchFamily="34"/>
              </a:rPr>
              <a:t>6- </a:t>
            </a:r>
            <a:r>
              <a:rPr lang="tr-TR" sz="2000">
                <a:solidFill>
                  <a:srgbClr val="000000"/>
                </a:solidFill>
                <a:latin typeface="Arial" pitchFamily="34"/>
              </a:rPr>
              <a:t>...dava konusu ödeme emri içeriği amme alacaklarına ilişkin olarak asıl borçlu şirket adına düzenlenen ihbarnameler 17.04.2018 tarihinde elektronik ortamda davacıya tebliğ edilmiş ise de,  asıl borçlu şirketin, hakkında düzenlenen dava konusu ödeme emri içeriği amme alacaklarının dayanağı inceleme raporlarında belirtildiği üzere, mükellefiyetinin 31.07.2016 tarihinde resen terkin edildiği görülmüştür. 213 sayılı Vergi Usul Kanununun 101. maddesinin 3. fıkrasında, işin bırakılması halinde tebliğin, tüzel kişilerde bunların başkan, müdür veya kanuni temsilcilerinden birinin, tüzel kişiliği olmayan teşekküllerde ise bunları idare edenler veya varsa temsilcilerinden herhangi birinin adres kayıt sisteminde bulunan yerleşim yeri adresinde yapılacağı hüküm altına alınmıştır. Asıl borçlu şirket adına düzenlenen dava konusu ödeme emri içeriği ihbarnamelerin kanunda sayılan kişilerin MERNİS adresine gönderilmesi gerekirken, </a:t>
            </a:r>
            <a:r>
              <a:rPr lang="tr-TR" sz="2000" u="sng">
                <a:solidFill>
                  <a:srgbClr val="000000"/>
                </a:solidFill>
                <a:latin typeface="Arial" pitchFamily="34"/>
              </a:rPr>
              <a:t>şirketin vergi mükellefiyetine bağlı olarak dahil olduğu elektronik tebligat sistemi üzerinden, mükellefiyetinin sona ermesinden sonraki bir tarihte yapılan elektronik tebliğin usulüne uygun olmadığı açıktır.</a:t>
            </a:r>
          </a:p>
          <a:p>
            <a:pPr marL="0" lvl="0" indent="0" algn="just">
              <a:buNone/>
            </a:pPr>
            <a:r>
              <a:rPr lang="tr-TR" sz="2000">
                <a:solidFill>
                  <a:srgbClr val="000000"/>
                </a:solidFill>
                <a:latin typeface="Arial" pitchFamily="34"/>
              </a:rPr>
              <a:t>Ayrıca, davalı idarenin dosyaya sunduğu tebliğe ilişkin belgeden anlaşıldığı üzere, elektronik ortamda davacıya ihbarnameler tebliğ edilmiş ancak davacı hakkında düzenlenen vergi inceleme raporları ise tebliğ edilmemiştir. </a:t>
            </a:r>
            <a:r>
              <a:rPr lang="tr-TR" sz="2000" u="sng">
                <a:solidFill>
                  <a:srgbClr val="000000"/>
                </a:solidFill>
                <a:latin typeface="Arial" pitchFamily="34"/>
              </a:rPr>
              <a:t>Davacı hakkında düzenlenen raporların, ihbarname ile birlikte tebliğ edilmemesi; ihbarnamenin tebliğinin tam yapılmadığının kabulünü gerektireceğinden, dava açılması için öngörülen sürenin işlemesini başlatmayan bir neden oluşturmaktadır.</a:t>
            </a:r>
            <a:r>
              <a:rPr lang="tr-TR" sz="2000">
                <a:solidFill>
                  <a:srgbClr val="000000"/>
                </a:solidFill>
                <a:latin typeface="Arial" pitchFamily="34"/>
              </a:rPr>
              <a:t> Nitekim, Danıştay Üçüncü Dairesinin 28/09/2017 tarih ve E:2016/15242, K:2017/6369 sayılı kararı ile Danıştay Vergi Dava Daireleri Kurulunun 03/10/2018 tarih ve E:2018/643, K:2018/746 sayılı kararı da aynı yöndedir. 7. Vergi E: 2019/1997, 20.11.2019 gün yd kararı</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bstractRed">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bstractYellow">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1049</Words>
  <Application>Microsoft Office PowerPoint</Application>
  <PresentationFormat>Ekran Gösterisi (4:3)</PresentationFormat>
  <Paragraphs>18</Paragraphs>
  <Slides>8</Slides>
  <Notes>8</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Default</vt:lpstr>
      <vt:lpstr>AbstractRed</vt:lpstr>
      <vt:lpstr>AbstractYellow</vt:lpstr>
      <vt:lpstr>TEBLİGAT</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dc:title>
  <dc:creator>oguzkaan</dc:creator>
  <cp:lastModifiedBy>oguzkaan</cp:lastModifiedBy>
  <cp:revision>152</cp:revision>
  <dcterms:created xsi:type="dcterms:W3CDTF">2009-04-16T11:32:32Z</dcterms:created>
  <dcterms:modified xsi:type="dcterms:W3CDTF">2020-02-26T12:53:34Z</dcterms:modified>
</cp:coreProperties>
</file>